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360" r:id="rId2"/>
    <p:sldId id="356" r:id="rId3"/>
    <p:sldId id="353" r:id="rId4"/>
    <p:sldId id="266" r:id="rId5"/>
    <p:sldId id="387" r:id="rId6"/>
    <p:sldId id="388" r:id="rId7"/>
    <p:sldId id="389" r:id="rId8"/>
    <p:sldId id="257" r:id="rId9"/>
    <p:sldId id="258" r:id="rId10"/>
    <p:sldId id="259" r:id="rId11"/>
    <p:sldId id="390" r:id="rId12"/>
    <p:sldId id="362" r:id="rId13"/>
  </p:sldIdLst>
  <p:sldSz cx="18288000" cy="10287000"/>
  <p:notesSz cx="6858000" cy="9144000"/>
  <p:embeddedFontLst>
    <p:embeddedFont>
      <p:font typeface="Dynamo Medium" panose="020B0604020202020204" charset="0"/>
      <p:regular r:id="rId15"/>
    </p:embeddedFont>
    <p:embeddedFont>
      <p:font typeface="Montserrat Classic" panose="020B0604020202020204" charset="0"/>
      <p:regular r:id="rId16"/>
    </p:embeddedFont>
    <p:embeddedFont>
      <p:font typeface="Montserrat Classic Bold" panose="020B0604020202020204" charset="0"/>
      <p:regular r:id="rId17"/>
    </p:embeddedFont>
    <p:embeddedFont>
      <p:font typeface="Source Sans Pro" panose="020B050303040302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912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8955C-F749-4280-8B22-E1409CE5CA93}" type="datetimeFigureOut">
              <a:rPr lang="en-US" smtClean="0"/>
              <a:t>5/24/2024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E8D89-5616-4620-8F0D-B52781262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0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6220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0E40F7-7035-4B67-B9F7-7AF76062B888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355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1172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1111642">
            <a:off x="11479572" y="3073986"/>
            <a:ext cx="8587099" cy="5857273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34316" y="9158440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9" name="Picture 8" descr="A red and grey logo&#10;&#10;Description automatically generated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39" y="441567"/>
            <a:ext cx="2953423" cy="86486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7"/>
          <p:cNvSpPr txBox="1"/>
          <p:nvPr/>
        </p:nvSpPr>
        <p:spPr>
          <a:xfrm>
            <a:off x="2595233" y="469083"/>
            <a:ext cx="548410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500" b="1" dirty="0">
                <a:solidFill>
                  <a:srgbClr val="004AAD"/>
                </a:solidFill>
                <a:latin typeface="Montserrat Classic Bold Italics"/>
              </a:rPr>
              <a:t>DUY TAN UIVERSITY</a:t>
            </a:r>
          </a:p>
          <a:p>
            <a:pPr algn="ctr"/>
            <a:r>
              <a:rPr lang="en-US" sz="2500" b="1" dirty="0">
                <a:solidFill>
                  <a:srgbClr val="004AAD"/>
                </a:solidFill>
                <a:latin typeface="Montserrat Classic Bold Italics"/>
              </a:rPr>
              <a:t>INTERNATIONAL SCHOOL</a:t>
            </a:r>
            <a:r>
              <a:rPr lang="en-US" sz="3500" dirty="0">
                <a:solidFill>
                  <a:srgbClr val="004AAD"/>
                </a:solidFill>
                <a:latin typeface="Montserrat Classic Bold Italics"/>
              </a:rPr>
              <a:t> 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253233" y="2367260"/>
            <a:ext cx="14515438" cy="1634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900"/>
              </a:lnSpc>
            </a:pPr>
            <a:r>
              <a:rPr lang="en-US" sz="3600" dirty="0">
                <a:solidFill>
                  <a:srgbClr val="004AAD"/>
                </a:solidFill>
                <a:latin typeface="Montserrat Classic Bold" panose="020B0604020202020204"/>
              </a:rPr>
              <a:t>EMAIL EXPLOITS AND RCE ATTACKS</a:t>
            </a:r>
          </a:p>
        </p:txBody>
      </p:sp>
      <p:sp>
        <p:nvSpPr>
          <p:cNvPr id="12" name="TextBox 6"/>
          <p:cNvSpPr txBox="1"/>
          <p:nvPr/>
        </p:nvSpPr>
        <p:spPr>
          <a:xfrm>
            <a:off x="2978726" y="1831164"/>
            <a:ext cx="9387768" cy="1686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900"/>
              </a:lnSpc>
            </a:pPr>
            <a:r>
              <a:rPr lang="en-US" sz="4400" dirty="0">
                <a:solidFill>
                  <a:srgbClr val="2BB4D4"/>
                </a:solidFill>
                <a:latin typeface="Montserrat Classic Bold" panose="020B0604020202020204"/>
              </a:rPr>
              <a:t>DUAL THREAT ANALYSIS: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66542" y="9310751"/>
            <a:ext cx="6945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SEMESTER: 2 – YEAR 2023-2024</a:t>
            </a:r>
          </a:p>
        </p:txBody>
      </p:sp>
      <p:sp>
        <p:nvSpPr>
          <p:cNvPr id="6" name="TextBox 8"/>
          <p:cNvSpPr txBox="1"/>
          <p:nvPr/>
        </p:nvSpPr>
        <p:spPr>
          <a:xfrm>
            <a:off x="1132569" y="6225458"/>
            <a:ext cx="6383931" cy="29329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65"/>
              </a:lnSpc>
            </a:pPr>
            <a:r>
              <a:rPr lang="en-US" sz="2400" spc="165" dirty="0">
                <a:solidFill>
                  <a:srgbClr val="2E2E2E"/>
                </a:solidFill>
                <a:latin typeface="Montserrat Classic" panose="020B0604020202020204"/>
              </a:rPr>
              <a:t>Tran Van Duc 		– Team Leader</a:t>
            </a:r>
          </a:p>
          <a:p>
            <a:pPr>
              <a:lnSpc>
                <a:spcPts val="4665"/>
              </a:lnSpc>
            </a:pPr>
            <a:r>
              <a:rPr lang="en-US" sz="2400" spc="165" dirty="0">
                <a:solidFill>
                  <a:srgbClr val="2E2E2E"/>
                </a:solidFill>
                <a:latin typeface="Montserrat Classic" panose="020B0604020202020204"/>
              </a:rPr>
              <a:t>Chu Van An			– Member</a:t>
            </a:r>
          </a:p>
          <a:p>
            <a:pPr>
              <a:lnSpc>
                <a:spcPts val="4665"/>
              </a:lnSpc>
            </a:pPr>
            <a:r>
              <a:rPr lang="en-US" sz="2400" spc="165" dirty="0">
                <a:solidFill>
                  <a:srgbClr val="2E2E2E"/>
                </a:solidFill>
                <a:latin typeface="Montserrat Classic" panose="020B0604020202020204"/>
              </a:rPr>
              <a:t>Luong Vu Anh Nga	– Member</a:t>
            </a:r>
          </a:p>
          <a:p>
            <a:pPr>
              <a:lnSpc>
                <a:spcPts val="4665"/>
              </a:lnSpc>
            </a:pPr>
            <a:r>
              <a:rPr lang="en-US" sz="2400" spc="165" dirty="0">
                <a:solidFill>
                  <a:srgbClr val="2E2E2E"/>
                </a:solidFill>
                <a:latin typeface="Montserrat Classic" panose="020B0604020202020204"/>
              </a:rPr>
              <a:t>Tran </a:t>
            </a:r>
            <a:r>
              <a:rPr lang="en-US" sz="2400" spc="165" dirty="0" err="1">
                <a:solidFill>
                  <a:srgbClr val="2E2E2E"/>
                </a:solidFill>
                <a:latin typeface="Montserrat Classic" panose="020B0604020202020204"/>
              </a:rPr>
              <a:t>Thi</a:t>
            </a:r>
            <a:r>
              <a:rPr lang="en-US" sz="2400" spc="165" dirty="0">
                <a:solidFill>
                  <a:srgbClr val="2E2E2E"/>
                </a:solidFill>
                <a:latin typeface="Montserrat Classic" panose="020B0604020202020204"/>
              </a:rPr>
              <a:t> Thanh Thuy	– Member</a:t>
            </a:r>
          </a:p>
          <a:p>
            <a:pPr>
              <a:lnSpc>
                <a:spcPts val="4665"/>
              </a:lnSpc>
            </a:pPr>
            <a:r>
              <a:rPr lang="en-US" sz="2400" spc="165" dirty="0">
                <a:solidFill>
                  <a:srgbClr val="2E2E2E"/>
                </a:solidFill>
                <a:latin typeface="Montserrat Classic" panose="020B0604020202020204"/>
              </a:rPr>
              <a:t>Dang Ngoc Xuan Tri	– Member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1132569" y="5671685"/>
            <a:ext cx="8259081" cy="539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65"/>
              </a:lnSpc>
            </a:pPr>
            <a:r>
              <a:rPr lang="en-US" sz="2500" b="1" spc="165" dirty="0">
                <a:solidFill>
                  <a:srgbClr val="2E2E2E"/>
                </a:solidFill>
                <a:latin typeface="Montserrat Classic" panose="020B0604020202020204"/>
              </a:rPr>
              <a:t>GROUP NO.4 - </a:t>
            </a:r>
            <a:r>
              <a:rPr lang="en-US" sz="2500" spc="165" dirty="0">
                <a:solidFill>
                  <a:srgbClr val="2E2E2E"/>
                </a:solidFill>
                <a:latin typeface="Montserrat Classic" panose="020B0604020202020204"/>
              </a:rPr>
              <a:t>Group members</a:t>
            </a:r>
            <a:r>
              <a:rPr lang="en-US" sz="2500" b="1" spc="165" dirty="0">
                <a:solidFill>
                  <a:srgbClr val="2E2E2E"/>
                </a:solidFill>
                <a:latin typeface="Montserrat Classic" panose="020B0604020202020204"/>
              </a:rPr>
              <a:t>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2569" y="4858794"/>
            <a:ext cx="7706631" cy="539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65"/>
              </a:lnSpc>
            </a:pPr>
            <a:r>
              <a:rPr lang="en-US" sz="2800" b="1" spc="165" dirty="0">
                <a:solidFill>
                  <a:srgbClr val="2E2E2E"/>
                </a:solidFill>
                <a:latin typeface="Montserrat Classic" panose="020B0604020202020204"/>
              </a:rPr>
              <a:t>Instructor: MSc. Nguyen Trung Thuan</a:t>
            </a:r>
          </a:p>
        </p:txBody>
      </p:sp>
      <p:sp>
        <p:nvSpPr>
          <p:cNvPr id="15" name="TextBox 7"/>
          <p:cNvSpPr txBox="1"/>
          <p:nvPr/>
        </p:nvSpPr>
        <p:spPr>
          <a:xfrm>
            <a:off x="10366542" y="530714"/>
            <a:ext cx="4868549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500" b="1" dirty="0">
                <a:solidFill>
                  <a:srgbClr val="004AAD"/>
                </a:solidFill>
                <a:latin typeface="Montserrat Classic Bold Italics"/>
              </a:rPr>
              <a:t>COURSE: CMU-CS 426 - CLASS: BIS</a:t>
            </a:r>
          </a:p>
          <a:p>
            <a:pPr algn="ctr"/>
            <a:r>
              <a:rPr lang="en-US" sz="2500" b="1" dirty="0">
                <a:solidFill>
                  <a:srgbClr val="004AAD"/>
                </a:solidFill>
                <a:latin typeface="Montserrat Classic Bold Italics"/>
              </a:rPr>
              <a:t>INFORMATION WARFARE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2220" y="2204016"/>
            <a:ext cx="6072440" cy="40582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37E999-8599-A188-55DC-A1F562E33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499" y="2200494"/>
            <a:ext cx="6672021" cy="73725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Freeform 2"/>
          <p:cNvSpPr/>
          <p:nvPr/>
        </p:nvSpPr>
        <p:spPr>
          <a:xfrm>
            <a:off x="23191" y="6210300"/>
            <a:ext cx="18288000" cy="4655127"/>
          </a:xfrm>
          <a:custGeom>
            <a:avLst/>
            <a:gdLst/>
            <a:ahLst/>
            <a:cxnLst/>
            <a:rect l="l" t="t" r="r" b="b"/>
            <a:pathLst>
              <a:path w="18288000" h="4655127">
                <a:moveTo>
                  <a:pt x="0" y="0"/>
                </a:moveTo>
                <a:lnTo>
                  <a:pt x="18288000" y="0"/>
                </a:lnTo>
                <a:lnTo>
                  <a:pt x="18288000" y="4655128"/>
                </a:lnTo>
                <a:lnTo>
                  <a:pt x="0" y="4655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981200" y="800100"/>
            <a:ext cx="14376478" cy="1365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56AAF0"/>
                </a:solidFill>
                <a:latin typeface="Dynamo Medium"/>
              </a:rPr>
              <a:t>PHISHING PRVENTION MEASURES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8C777C-60D9-FEA5-8CBA-C9511D0F35B2}"/>
              </a:ext>
            </a:extLst>
          </p:cNvPr>
          <p:cNvSpPr txBox="1"/>
          <p:nvPr/>
        </p:nvSpPr>
        <p:spPr>
          <a:xfrm>
            <a:off x="9753600" y="3238500"/>
            <a:ext cx="8763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- Enable Two-Factor Authentication (2FA)</a:t>
            </a:r>
            <a:br>
              <a:rPr lang="en-US" sz="3200" dirty="0"/>
            </a:br>
            <a:r>
              <a:rPr lang="en-US" sz="3200" dirty="0"/>
              <a:t>- Carefully Check Sender Email Addresses</a:t>
            </a:r>
            <a:br>
              <a:rPr lang="en-US" sz="3200" dirty="0"/>
            </a:br>
            <a:r>
              <a:rPr lang="en-US" sz="3200" dirty="0"/>
              <a:t>-  Avoid Clicking on </a:t>
            </a:r>
            <a:r>
              <a:rPr lang="en-US" sz="3200" dirty="0" err="1"/>
              <a:t>unfamililar</a:t>
            </a:r>
            <a:r>
              <a:rPr lang="en-US" sz="3200" dirty="0"/>
              <a:t> Links</a:t>
            </a:r>
            <a:br>
              <a:rPr lang="en-US" sz="3200" dirty="0"/>
            </a:br>
            <a:r>
              <a:rPr lang="en-US" sz="3200" dirty="0"/>
              <a:t>- Be Wary of Requests for personal information</a:t>
            </a:r>
            <a:br>
              <a:rPr lang="en-US" sz="3200" dirty="0"/>
            </a:br>
            <a:r>
              <a:rPr lang="en-US" sz="3200" dirty="0"/>
              <a:t>- Use security software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20" b="-921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3" name="Google Shape;343;p10"/>
          <p:cNvSpPr/>
          <p:nvPr/>
        </p:nvSpPr>
        <p:spPr>
          <a:xfrm rot="5400000">
            <a:off x="8990215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 extrusionOk="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4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4" name="Google Shape;344;p10"/>
          <p:cNvSpPr/>
          <p:nvPr/>
        </p:nvSpPr>
        <p:spPr>
          <a:xfrm rot="5400000">
            <a:off x="2832861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 extrusionOk="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4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45" name="Google Shape;345;p10"/>
          <p:cNvGrpSpPr/>
          <p:nvPr/>
        </p:nvGrpSpPr>
        <p:grpSpPr>
          <a:xfrm>
            <a:off x="3061529" y="2792728"/>
            <a:ext cx="12164941" cy="4556884"/>
            <a:chOff x="0" y="-38100"/>
            <a:chExt cx="3203935" cy="1200167"/>
          </a:xfrm>
        </p:grpSpPr>
        <p:sp>
          <p:nvSpPr>
            <p:cNvPr id="346" name="Google Shape;346;p10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 extrusionOk="0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7" name="Google Shape;347;p10"/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10"/>
          <p:cNvSpPr txBox="1"/>
          <p:nvPr/>
        </p:nvSpPr>
        <p:spPr>
          <a:xfrm>
            <a:off x="3332774" y="4147840"/>
            <a:ext cx="1162244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-US" altLang="vi-VN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Noto Sans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06760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0BA7F9-B787-BF75-43BF-1EBDB99B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205" y="2095500"/>
            <a:ext cx="10957180" cy="73227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2"/>
          <p:cNvSpPr txBox="1"/>
          <p:nvPr/>
        </p:nvSpPr>
        <p:spPr>
          <a:xfrm>
            <a:off x="1087065" y="566189"/>
            <a:ext cx="9167258" cy="5755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18700" spc="-443" dirty="0">
                <a:solidFill>
                  <a:srgbClr val="004AAD"/>
                </a:solidFill>
                <a:latin typeface="Montserrat Classic Bold"/>
              </a:rPr>
              <a:t>Thank</a:t>
            </a:r>
          </a:p>
          <a:p>
            <a:r>
              <a:rPr lang="en-US" sz="18700" spc="-443" dirty="0">
                <a:solidFill>
                  <a:srgbClr val="004AAD"/>
                </a:solidFill>
                <a:latin typeface="Montserrat Classic Bold"/>
              </a:rPr>
              <a:t>You</a:t>
            </a:r>
          </a:p>
        </p:txBody>
      </p:sp>
      <p:sp>
        <p:nvSpPr>
          <p:cNvPr id="6" name="Freeform 6"/>
          <p:cNvSpPr/>
          <p:nvPr/>
        </p:nvSpPr>
        <p:spPr>
          <a:xfrm rot="20360799">
            <a:off x="7308022" y="2907593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16353118" y="-4639980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85271" y="3518645"/>
            <a:ext cx="6002048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>
                <a:solidFill>
                  <a:srgbClr val="004A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sp>
        <p:nvSpPr>
          <p:cNvPr id="14" name="Freeform 14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9EE5478-ACB4-13B4-2E1D-81A236E3F826}"/>
              </a:ext>
            </a:extLst>
          </p:cNvPr>
          <p:cNvSpPr/>
          <p:nvPr/>
        </p:nvSpPr>
        <p:spPr>
          <a:xfrm>
            <a:off x="6687319" y="635720"/>
            <a:ext cx="10744201" cy="13716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Control attack scenario (RCE)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FE0CA59-F481-C7B2-A306-C739AAFB5ADD}"/>
              </a:ext>
            </a:extLst>
          </p:cNvPr>
          <p:cNvSpPr/>
          <p:nvPr/>
        </p:nvSpPr>
        <p:spPr>
          <a:xfrm>
            <a:off x="6687319" y="5149516"/>
            <a:ext cx="10744201" cy="1371600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Email attack scenario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EC7721-C23D-5C0A-CC7E-65FF870CD301}"/>
              </a:ext>
            </a:extLst>
          </p:cNvPr>
          <p:cNvSpPr txBox="1"/>
          <p:nvPr/>
        </p:nvSpPr>
        <p:spPr>
          <a:xfrm>
            <a:off x="8547641" y="2658888"/>
            <a:ext cx="33842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Introduction</a:t>
            </a:r>
          </a:p>
        </p:txBody>
      </p:sp>
      <p:sp>
        <p:nvSpPr>
          <p:cNvPr id="27" name="Flowchart: Decision 26">
            <a:extLst>
              <a:ext uri="{FF2B5EF4-FFF2-40B4-BE49-F238E27FC236}">
                <a16:creationId xmlns:a16="http://schemas.microsoft.com/office/drawing/2014/main" id="{D9DEB8F8-A5A5-6E8D-18F5-836DAD662EB1}"/>
              </a:ext>
            </a:extLst>
          </p:cNvPr>
          <p:cNvSpPr/>
          <p:nvPr/>
        </p:nvSpPr>
        <p:spPr>
          <a:xfrm>
            <a:off x="7651760" y="2646582"/>
            <a:ext cx="609600" cy="537878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5DFB41-FF77-236B-26D3-32A001BEDD12}"/>
              </a:ext>
            </a:extLst>
          </p:cNvPr>
          <p:cNvSpPr txBox="1"/>
          <p:nvPr/>
        </p:nvSpPr>
        <p:spPr>
          <a:xfrm>
            <a:off x="8610851" y="3301419"/>
            <a:ext cx="3384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AFAFA"/>
                </a:highlight>
                <a:latin typeface="system-ui"/>
              </a:rPr>
              <a:t>attack models</a:t>
            </a:r>
            <a:endParaRPr lang="en-US" sz="3000" dirty="0"/>
          </a:p>
        </p:txBody>
      </p:sp>
      <p:sp>
        <p:nvSpPr>
          <p:cNvPr id="30" name="Flowchart: Decision 29">
            <a:extLst>
              <a:ext uri="{FF2B5EF4-FFF2-40B4-BE49-F238E27FC236}">
                <a16:creationId xmlns:a16="http://schemas.microsoft.com/office/drawing/2014/main" id="{26C26F82-8A83-A293-8B72-F306CF9A0B1A}"/>
              </a:ext>
            </a:extLst>
          </p:cNvPr>
          <p:cNvSpPr/>
          <p:nvPr/>
        </p:nvSpPr>
        <p:spPr>
          <a:xfrm>
            <a:off x="7651760" y="3328027"/>
            <a:ext cx="609600" cy="537878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275CD7-3B9F-7410-027E-CD497C8CA5D4}"/>
              </a:ext>
            </a:extLst>
          </p:cNvPr>
          <p:cNvSpPr txBox="1"/>
          <p:nvPr/>
        </p:nvSpPr>
        <p:spPr>
          <a:xfrm>
            <a:off x="8519567" y="4074066"/>
            <a:ext cx="3384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AFAFA"/>
                </a:highlight>
                <a:latin typeface="system-ui"/>
              </a:rPr>
              <a:t>defense measures</a:t>
            </a:r>
            <a:endParaRPr lang="en-US" sz="3000" dirty="0"/>
          </a:p>
        </p:txBody>
      </p:sp>
      <p:sp>
        <p:nvSpPr>
          <p:cNvPr id="32" name="Flowchart: Decision 31">
            <a:extLst>
              <a:ext uri="{FF2B5EF4-FFF2-40B4-BE49-F238E27FC236}">
                <a16:creationId xmlns:a16="http://schemas.microsoft.com/office/drawing/2014/main" id="{551C2B22-7F48-FCE1-8330-F40EC55079A1}"/>
              </a:ext>
            </a:extLst>
          </p:cNvPr>
          <p:cNvSpPr/>
          <p:nvPr/>
        </p:nvSpPr>
        <p:spPr>
          <a:xfrm>
            <a:off x="7692516" y="4058164"/>
            <a:ext cx="609600" cy="537878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83B746-CCA9-C14F-A5FE-774B06DF6E88}"/>
              </a:ext>
            </a:extLst>
          </p:cNvPr>
          <p:cNvSpPr txBox="1"/>
          <p:nvPr/>
        </p:nvSpPr>
        <p:spPr>
          <a:xfrm>
            <a:off x="8653305" y="6849519"/>
            <a:ext cx="33842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Introduction</a:t>
            </a:r>
          </a:p>
        </p:txBody>
      </p:sp>
      <p:sp>
        <p:nvSpPr>
          <p:cNvPr id="34" name="Flowchart: Decision 33">
            <a:extLst>
              <a:ext uri="{FF2B5EF4-FFF2-40B4-BE49-F238E27FC236}">
                <a16:creationId xmlns:a16="http://schemas.microsoft.com/office/drawing/2014/main" id="{01D47675-19E9-6BCA-783E-3E2974B15CAA}"/>
              </a:ext>
            </a:extLst>
          </p:cNvPr>
          <p:cNvSpPr/>
          <p:nvPr/>
        </p:nvSpPr>
        <p:spPr>
          <a:xfrm>
            <a:off x="7757424" y="6837213"/>
            <a:ext cx="609600" cy="537878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423F1B-E67A-412F-3140-49D277F11877}"/>
              </a:ext>
            </a:extLst>
          </p:cNvPr>
          <p:cNvSpPr txBox="1"/>
          <p:nvPr/>
        </p:nvSpPr>
        <p:spPr>
          <a:xfrm>
            <a:off x="8716515" y="7492050"/>
            <a:ext cx="3384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AFAFA"/>
                </a:highlight>
                <a:latin typeface="system-ui"/>
              </a:rPr>
              <a:t>attack models</a:t>
            </a:r>
            <a:endParaRPr lang="en-US" sz="3000" dirty="0"/>
          </a:p>
        </p:txBody>
      </p:sp>
      <p:sp>
        <p:nvSpPr>
          <p:cNvPr id="36" name="Flowchart: Decision 35">
            <a:extLst>
              <a:ext uri="{FF2B5EF4-FFF2-40B4-BE49-F238E27FC236}">
                <a16:creationId xmlns:a16="http://schemas.microsoft.com/office/drawing/2014/main" id="{2C3DB355-5F66-9522-7E1F-4E2F586BF38F}"/>
              </a:ext>
            </a:extLst>
          </p:cNvPr>
          <p:cNvSpPr/>
          <p:nvPr/>
        </p:nvSpPr>
        <p:spPr>
          <a:xfrm>
            <a:off x="7757424" y="7518658"/>
            <a:ext cx="609600" cy="537878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944F59-4A07-0585-D3C6-AFEB88DCD119}"/>
              </a:ext>
            </a:extLst>
          </p:cNvPr>
          <p:cNvSpPr txBox="1"/>
          <p:nvPr/>
        </p:nvSpPr>
        <p:spPr>
          <a:xfrm>
            <a:off x="8625231" y="8264697"/>
            <a:ext cx="3384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rgbClr val="000000"/>
                </a:solidFill>
                <a:effectLst/>
                <a:highlight>
                  <a:srgbClr val="FAFAFA"/>
                </a:highlight>
                <a:latin typeface="system-ui"/>
              </a:rPr>
              <a:t>defense measures</a:t>
            </a:r>
            <a:endParaRPr lang="en-US" sz="3000" dirty="0"/>
          </a:p>
        </p:txBody>
      </p:sp>
      <p:sp>
        <p:nvSpPr>
          <p:cNvPr id="38" name="Flowchart: Decision 37">
            <a:extLst>
              <a:ext uri="{FF2B5EF4-FFF2-40B4-BE49-F238E27FC236}">
                <a16:creationId xmlns:a16="http://schemas.microsoft.com/office/drawing/2014/main" id="{A826C8B0-5141-B69D-27D3-7F866B9EA452}"/>
              </a:ext>
            </a:extLst>
          </p:cNvPr>
          <p:cNvSpPr/>
          <p:nvPr/>
        </p:nvSpPr>
        <p:spPr>
          <a:xfrm>
            <a:off x="7798180" y="8248795"/>
            <a:ext cx="609600" cy="537878"/>
          </a:xfrm>
          <a:prstGeom prst="flowChartDecisi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20" b="-921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3" name="Google Shape;343;p10"/>
          <p:cNvSpPr/>
          <p:nvPr/>
        </p:nvSpPr>
        <p:spPr>
          <a:xfrm rot="5400000">
            <a:off x="8990215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 extrusionOk="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4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4" name="Google Shape;344;p10"/>
          <p:cNvSpPr/>
          <p:nvPr/>
        </p:nvSpPr>
        <p:spPr>
          <a:xfrm rot="5400000">
            <a:off x="2832861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 extrusionOk="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4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45" name="Google Shape;345;p10"/>
          <p:cNvGrpSpPr/>
          <p:nvPr/>
        </p:nvGrpSpPr>
        <p:grpSpPr>
          <a:xfrm>
            <a:off x="3061529" y="2792728"/>
            <a:ext cx="12164941" cy="4556884"/>
            <a:chOff x="0" y="-38100"/>
            <a:chExt cx="3203935" cy="1200167"/>
          </a:xfrm>
        </p:grpSpPr>
        <p:sp>
          <p:nvSpPr>
            <p:cNvPr id="346" name="Google Shape;346;p10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 extrusionOk="0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7" name="Google Shape;347;p10"/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10"/>
          <p:cNvSpPr txBox="1"/>
          <p:nvPr/>
        </p:nvSpPr>
        <p:spPr>
          <a:xfrm>
            <a:off x="3332774" y="4147840"/>
            <a:ext cx="1162244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dist"/>
            <a:r>
              <a:rPr lang="en-US" altLang="vi-VN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Noto Sans"/>
                <a:cs typeface="Arial" panose="020B0604020202020204" pitchFamily="34" charset="0"/>
              </a:rPr>
              <a:t>INTRODUCTION</a:t>
            </a:r>
            <a:r>
              <a:rPr lang="vi-VN" altLang="vi-VN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Noto Sans"/>
                <a:cs typeface="Arial" panose="020B0604020202020204" pitchFamily="34" charset="0"/>
              </a:rPr>
              <a:t> </a:t>
            </a:r>
            <a:r>
              <a:rPr lang="en-US" altLang="vi-VN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Noto Sans"/>
                <a:cs typeface="Arial" panose="020B0604020202020204" pitchFamily="34" charset="0"/>
              </a:rPr>
              <a:t>TO</a:t>
            </a:r>
            <a:r>
              <a:rPr lang="vi-VN" altLang="vi-VN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Noto Sans"/>
                <a:cs typeface="Arial" panose="020B0604020202020204" pitchFamily="34" charset="0"/>
              </a:rPr>
              <a:t> RCE</a:t>
            </a:r>
          </a:p>
        </p:txBody>
      </p:sp>
    </p:spTree>
    <p:extLst>
      <p:ext uri="{BB962C8B-B14F-4D97-AF65-F5344CB8AC3E}">
        <p14:creationId xmlns:p14="http://schemas.microsoft.com/office/powerpoint/2010/main" val="573730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文本框 789"/>
          <p:cNvSpPr txBox="1"/>
          <p:nvPr/>
        </p:nvSpPr>
        <p:spPr>
          <a:xfrm>
            <a:off x="6915400" y="-2055587"/>
            <a:ext cx="5464280" cy="1158778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endParaRPr lang="zh-CN" altLang="en-US" sz="74400" dirty="0">
              <a:gradFill>
                <a:gsLst>
                  <a:gs pos="64000">
                    <a:srgbClr val="0C15B4">
                      <a:alpha val="50000"/>
                    </a:srgbClr>
                  </a:gs>
                  <a:gs pos="85000">
                    <a:srgbClr val="034DE2">
                      <a:alpha val="40000"/>
                    </a:srgbClr>
                  </a:gs>
                  <a:gs pos="0">
                    <a:schemeClr val="bg1">
                      <a:alpha val="90000"/>
                    </a:schemeClr>
                  </a:gs>
                  <a:gs pos="25000">
                    <a:schemeClr val="accent6">
                      <a:lumMod val="75000"/>
                      <a:alpha val="85000"/>
                    </a:schemeClr>
                  </a:gs>
                </a:gsLst>
                <a:lin ang="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字魂49号-逍遥行书" panose="00000500000000000000" pitchFamily="2" charset="-122"/>
              <a:cs typeface="Arial" panose="020B0604020202020204" pitchFamily="34" charset="0"/>
            </a:endParaRPr>
          </a:p>
        </p:txBody>
      </p:sp>
      <p:grpSp>
        <p:nvGrpSpPr>
          <p:cNvPr id="792" name="组合 791"/>
          <p:cNvGrpSpPr/>
          <p:nvPr/>
        </p:nvGrpSpPr>
        <p:grpSpPr>
          <a:xfrm>
            <a:off x="217598" y="6623802"/>
            <a:ext cx="18086546" cy="6869559"/>
            <a:chOff x="145065" y="4415868"/>
            <a:chExt cx="12057697" cy="4579706"/>
          </a:xfrm>
          <a:solidFill>
            <a:schemeClr val="accent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19" name="矩形 318"/>
            <p:cNvSpPr/>
            <p:nvPr/>
          </p:nvSpPr>
          <p:spPr>
            <a:xfrm rot="5400000" flipV="1">
              <a:off x="188505" y="662647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0" name="矩形 319"/>
            <p:cNvSpPr/>
            <p:nvPr/>
          </p:nvSpPr>
          <p:spPr>
            <a:xfrm rot="5400000" flipV="1">
              <a:off x="846133" y="706335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1" name="矩形 320"/>
            <p:cNvSpPr/>
            <p:nvPr/>
          </p:nvSpPr>
          <p:spPr>
            <a:xfrm rot="5400000" flipV="1">
              <a:off x="1503762" y="569175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2" name="矩形 321"/>
            <p:cNvSpPr/>
            <p:nvPr/>
          </p:nvSpPr>
          <p:spPr>
            <a:xfrm rot="5400000" flipV="1">
              <a:off x="1693754" y="6275958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3" name="矩形 322"/>
            <p:cNvSpPr/>
            <p:nvPr/>
          </p:nvSpPr>
          <p:spPr>
            <a:xfrm rot="5400000" flipV="1">
              <a:off x="535430" y="601033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4" name="矩形 323"/>
            <p:cNvSpPr/>
            <p:nvPr/>
          </p:nvSpPr>
          <p:spPr>
            <a:xfrm rot="5400000" flipV="1">
              <a:off x="1916318" y="754087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5" name="矩形 324"/>
            <p:cNvSpPr/>
            <p:nvPr/>
          </p:nvSpPr>
          <p:spPr>
            <a:xfrm rot="5400000" flipV="1">
              <a:off x="2379957" y="648785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6" name="矩形 325"/>
            <p:cNvSpPr/>
            <p:nvPr/>
          </p:nvSpPr>
          <p:spPr>
            <a:xfrm rot="5400000" flipV="1">
              <a:off x="2632687" y="741895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7" name="矩形 326"/>
            <p:cNvSpPr/>
            <p:nvPr/>
          </p:nvSpPr>
          <p:spPr>
            <a:xfrm rot="5400000" flipV="1">
              <a:off x="3168324" y="686015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9" name="矩形 328"/>
            <p:cNvSpPr/>
            <p:nvPr/>
          </p:nvSpPr>
          <p:spPr>
            <a:xfrm rot="5400000" flipV="1">
              <a:off x="3500093" y="543483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0" name="矩形 329"/>
            <p:cNvSpPr/>
            <p:nvPr/>
          </p:nvSpPr>
          <p:spPr>
            <a:xfrm rot="5400000" flipV="1">
              <a:off x="4250244" y="611558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1" name="矩形 330"/>
            <p:cNvSpPr/>
            <p:nvPr/>
          </p:nvSpPr>
          <p:spPr>
            <a:xfrm rot="5400000" flipV="1">
              <a:off x="3144160" y="5568290"/>
              <a:ext cx="1431860" cy="78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矩形 331"/>
            <p:cNvSpPr/>
            <p:nvPr/>
          </p:nvSpPr>
          <p:spPr>
            <a:xfrm rot="5400000" flipV="1">
              <a:off x="5214581" y="6408008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矩形 332"/>
            <p:cNvSpPr/>
            <p:nvPr/>
          </p:nvSpPr>
          <p:spPr>
            <a:xfrm rot="5400000" flipV="1">
              <a:off x="4527853" y="778398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4" name="矩形 333"/>
            <p:cNvSpPr/>
            <p:nvPr/>
          </p:nvSpPr>
          <p:spPr>
            <a:xfrm rot="5400000" flipV="1">
              <a:off x="5718024" y="7239000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5" name="矩形 334"/>
            <p:cNvSpPr/>
            <p:nvPr/>
          </p:nvSpPr>
          <p:spPr>
            <a:xfrm rot="5400000" flipV="1">
              <a:off x="6635568" y="640003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6" name="矩形 355"/>
            <p:cNvSpPr/>
            <p:nvPr/>
          </p:nvSpPr>
          <p:spPr>
            <a:xfrm rot="5400000" flipV="1">
              <a:off x="5085607" y="6517900"/>
              <a:ext cx="1431860" cy="78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7" name="矩形 356"/>
            <p:cNvSpPr/>
            <p:nvPr/>
          </p:nvSpPr>
          <p:spPr>
            <a:xfrm rot="5400000" flipV="1">
              <a:off x="5384855" y="5130767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8" name="矩形 357"/>
            <p:cNvSpPr/>
            <p:nvPr/>
          </p:nvSpPr>
          <p:spPr>
            <a:xfrm rot="5400000" flipV="1">
              <a:off x="6604399" y="6198299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9" name="矩形 358"/>
            <p:cNvSpPr/>
            <p:nvPr/>
          </p:nvSpPr>
          <p:spPr>
            <a:xfrm rot="5400000" flipV="1">
              <a:off x="7308917" y="6654800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2" name="矩形 361"/>
            <p:cNvSpPr/>
            <p:nvPr/>
          </p:nvSpPr>
          <p:spPr>
            <a:xfrm rot="5400000" flipV="1">
              <a:off x="1293033" y="701582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3" name="矩形 362"/>
            <p:cNvSpPr/>
            <p:nvPr/>
          </p:nvSpPr>
          <p:spPr>
            <a:xfrm rot="5400000" flipV="1">
              <a:off x="1950661" y="745270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4" name="矩形 363"/>
            <p:cNvSpPr/>
            <p:nvPr/>
          </p:nvSpPr>
          <p:spPr>
            <a:xfrm rot="5400000" flipV="1">
              <a:off x="2608290" y="608110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5" name="矩形 364"/>
            <p:cNvSpPr/>
            <p:nvPr/>
          </p:nvSpPr>
          <p:spPr>
            <a:xfrm rot="5400000" flipV="1">
              <a:off x="2798282" y="6665308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6" name="矩形 365"/>
            <p:cNvSpPr/>
            <p:nvPr/>
          </p:nvSpPr>
          <p:spPr>
            <a:xfrm rot="5400000" flipV="1">
              <a:off x="1639958" y="639968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" name="矩形 367"/>
            <p:cNvSpPr/>
            <p:nvPr/>
          </p:nvSpPr>
          <p:spPr>
            <a:xfrm rot="5400000" flipV="1">
              <a:off x="3484485" y="687720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9" name="矩形 368"/>
            <p:cNvSpPr/>
            <p:nvPr/>
          </p:nvSpPr>
          <p:spPr>
            <a:xfrm rot="5400000" flipV="1">
              <a:off x="3737215" y="780830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0" name="矩形 369"/>
            <p:cNvSpPr/>
            <p:nvPr/>
          </p:nvSpPr>
          <p:spPr>
            <a:xfrm rot="5400000" flipV="1">
              <a:off x="4272852" y="724950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2" name="矩形 371"/>
            <p:cNvSpPr/>
            <p:nvPr/>
          </p:nvSpPr>
          <p:spPr>
            <a:xfrm rot="5400000" flipV="1">
              <a:off x="4604621" y="582418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3" name="矩形 372"/>
            <p:cNvSpPr/>
            <p:nvPr/>
          </p:nvSpPr>
          <p:spPr>
            <a:xfrm rot="5400000" flipV="1">
              <a:off x="5354772" y="650493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4" name="矩形 373"/>
            <p:cNvSpPr/>
            <p:nvPr/>
          </p:nvSpPr>
          <p:spPr>
            <a:xfrm rot="5400000" flipV="1">
              <a:off x="4248688" y="5957640"/>
              <a:ext cx="1431860" cy="78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5" name="矩形 374"/>
            <p:cNvSpPr/>
            <p:nvPr/>
          </p:nvSpPr>
          <p:spPr>
            <a:xfrm rot="5400000" flipV="1">
              <a:off x="6319109" y="6797358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7" name="矩形 376"/>
            <p:cNvSpPr/>
            <p:nvPr/>
          </p:nvSpPr>
          <p:spPr>
            <a:xfrm rot="5400000" flipV="1">
              <a:off x="6822552" y="7628350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8" name="矩形 377"/>
            <p:cNvSpPr/>
            <p:nvPr/>
          </p:nvSpPr>
          <p:spPr>
            <a:xfrm rot="5400000" flipV="1">
              <a:off x="7740096" y="678938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9" name="矩形 378"/>
            <p:cNvSpPr/>
            <p:nvPr/>
          </p:nvSpPr>
          <p:spPr>
            <a:xfrm rot="5400000" flipV="1">
              <a:off x="6190135" y="6907250"/>
              <a:ext cx="1431860" cy="78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0" name="矩形 379"/>
            <p:cNvSpPr/>
            <p:nvPr/>
          </p:nvSpPr>
          <p:spPr>
            <a:xfrm rot="5400000" flipV="1">
              <a:off x="6489383" y="5520117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1" name="矩形 380"/>
            <p:cNvSpPr/>
            <p:nvPr/>
          </p:nvSpPr>
          <p:spPr>
            <a:xfrm rot="5400000" flipV="1">
              <a:off x="7708927" y="6587649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2" name="矩形 381"/>
            <p:cNvSpPr/>
            <p:nvPr/>
          </p:nvSpPr>
          <p:spPr>
            <a:xfrm rot="5400000" flipV="1">
              <a:off x="8413445" y="7044150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4" name="矩形 383"/>
            <p:cNvSpPr/>
            <p:nvPr/>
          </p:nvSpPr>
          <p:spPr>
            <a:xfrm rot="16200000" flipH="1" flipV="1">
              <a:off x="4538621" y="732108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5" name="矩形 384"/>
            <p:cNvSpPr/>
            <p:nvPr/>
          </p:nvSpPr>
          <p:spPr>
            <a:xfrm rot="16200000" flipH="1" flipV="1">
              <a:off x="3880993" y="775796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6" name="矩形 385"/>
            <p:cNvSpPr/>
            <p:nvPr/>
          </p:nvSpPr>
          <p:spPr>
            <a:xfrm rot="16200000" flipH="1" flipV="1">
              <a:off x="3223364" y="638636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7" name="矩形 386"/>
            <p:cNvSpPr/>
            <p:nvPr/>
          </p:nvSpPr>
          <p:spPr>
            <a:xfrm rot="16200000" flipH="1" flipV="1">
              <a:off x="3971012" y="6970568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8" name="矩形 387"/>
            <p:cNvSpPr/>
            <p:nvPr/>
          </p:nvSpPr>
          <p:spPr>
            <a:xfrm rot="16200000" flipH="1" flipV="1">
              <a:off x="4191696" y="670494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0" name="矩形 389"/>
            <p:cNvSpPr/>
            <p:nvPr/>
          </p:nvSpPr>
          <p:spPr>
            <a:xfrm rot="16200000" flipH="1" flipV="1">
              <a:off x="2347169" y="718246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2" name="矩形 391"/>
            <p:cNvSpPr/>
            <p:nvPr/>
          </p:nvSpPr>
          <p:spPr>
            <a:xfrm rot="16200000" flipH="1" flipV="1">
              <a:off x="1558802" y="755476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4" name="矩形 393"/>
            <p:cNvSpPr/>
            <p:nvPr/>
          </p:nvSpPr>
          <p:spPr>
            <a:xfrm rot="16200000" flipH="1" flipV="1">
              <a:off x="1227033" y="612944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5" name="矩形 394"/>
            <p:cNvSpPr/>
            <p:nvPr/>
          </p:nvSpPr>
          <p:spPr>
            <a:xfrm rot="16200000" flipH="1" flipV="1">
              <a:off x="476882" y="6810199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6" name="矩形 395"/>
            <p:cNvSpPr/>
            <p:nvPr/>
          </p:nvSpPr>
          <p:spPr>
            <a:xfrm rot="16200000" flipH="1" flipV="1">
              <a:off x="2257146" y="6262900"/>
              <a:ext cx="1431860" cy="78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7" name="矩形 396"/>
            <p:cNvSpPr/>
            <p:nvPr/>
          </p:nvSpPr>
          <p:spPr>
            <a:xfrm rot="16200000" flipH="1" flipV="1">
              <a:off x="-487455" y="7102618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1" name="矩形 400"/>
            <p:cNvSpPr/>
            <p:nvPr/>
          </p:nvSpPr>
          <p:spPr>
            <a:xfrm rot="16200000" flipH="1" flipV="1">
              <a:off x="315699" y="7212510"/>
              <a:ext cx="1431860" cy="78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 rot="16200000" flipH="1" flipV="1">
              <a:off x="279911" y="5825377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6" name="矩形 495"/>
            <p:cNvSpPr/>
            <p:nvPr/>
          </p:nvSpPr>
          <p:spPr>
            <a:xfrm rot="16200000" flipH="1" flipV="1">
              <a:off x="8079032" y="7044554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7" name="矩形 496"/>
            <p:cNvSpPr/>
            <p:nvPr/>
          </p:nvSpPr>
          <p:spPr>
            <a:xfrm rot="16200000" flipH="1" flipV="1">
              <a:off x="7421404" y="7481434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8" name="矩形 497"/>
            <p:cNvSpPr/>
            <p:nvPr/>
          </p:nvSpPr>
          <p:spPr>
            <a:xfrm rot="16200000" flipH="1" flipV="1">
              <a:off x="6763775" y="6109834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9" name="矩形 498"/>
            <p:cNvSpPr/>
            <p:nvPr/>
          </p:nvSpPr>
          <p:spPr>
            <a:xfrm rot="16200000" flipH="1" flipV="1">
              <a:off x="7511423" y="6694033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0" name="矩形 499"/>
            <p:cNvSpPr/>
            <p:nvPr/>
          </p:nvSpPr>
          <p:spPr>
            <a:xfrm rot="16200000" flipH="1" flipV="1">
              <a:off x="7732107" y="6428414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2" name="矩形 501"/>
            <p:cNvSpPr/>
            <p:nvPr/>
          </p:nvSpPr>
          <p:spPr>
            <a:xfrm rot="16200000" flipH="1" flipV="1">
              <a:off x="5887580" y="6905934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3" name="矩形 502"/>
            <p:cNvSpPr/>
            <p:nvPr/>
          </p:nvSpPr>
          <p:spPr>
            <a:xfrm rot="16200000" flipH="1" flipV="1">
              <a:off x="5634850" y="7837034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4" name="矩形 503"/>
            <p:cNvSpPr/>
            <p:nvPr/>
          </p:nvSpPr>
          <p:spPr>
            <a:xfrm rot="16200000" flipH="1" flipV="1">
              <a:off x="5099213" y="7278234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6" name="矩形 505"/>
            <p:cNvSpPr/>
            <p:nvPr/>
          </p:nvSpPr>
          <p:spPr>
            <a:xfrm rot="16200000" flipH="1" flipV="1">
              <a:off x="4767444" y="5852914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7" name="矩形 506"/>
            <p:cNvSpPr/>
            <p:nvPr/>
          </p:nvSpPr>
          <p:spPr>
            <a:xfrm rot="16200000" flipH="1" flipV="1">
              <a:off x="4017293" y="6533664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8" name="矩形 507"/>
            <p:cNvSpPr/>
            <p:nvPr/>
          </p:nvSpPr>
          <p:spPr>
            <a:xfrm rot="16200000" flipH="1" flipV="1">
              <a:off x="5797557" y="5986365"/>
              <a:ext cx="1431860" cy="78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9" name="矩形 508"/>
            <p:cNvSpPr/>
            <p:nvPr/>
          </p:nvSpPr>
          <p:spPr>
            <a:xfrm rot="16200000" flipH="1" flipV="1">
              <a:off x="3052956" y="6826083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1" name="矩形 510"/>
            <p:cNvSpPr/>
            <p:nvPr/>
          </p:nvSpPr>
          <p:spPr>
            <a:xfrm rot="16200000" flipH="1" flipV="1">
              <a:off x="2549513" y="7657075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2" name="矩形 511"/>
            <p:cNvSpPr/>
            <p:nvPr/>
          </p:nvSpPr>
          <p:spPr>
            <a:xfrm rot="16200000" flipH="1" flipV="1">
              <a:off x="1631969" y="6818114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3" name="矩形 512"/>
            <p:cNvSpPr/>
            <p:nvPr/>
          </p:nvSpPr>
          <p:spPr>
            <a:xfrm rot="16200000" flipH="1" flipV="1">
              <a:off x="3856110" y="6935975"/>
              <a:ext cx="1431860" cy="78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4" name="矩形 513"/>
            <p:cNvSpPr/>
            <p:nvPr/>
          </p:nvSpPr>
          <p:spPr>
            <a:xfrm rot="16200000" flipH="1" flipV="1">
              <a:off x="3820322" y="5548842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5" name="矩形 514"/>
            <p:cNvSpPr/>
            <p:nvPr/>
          </p:nvSpPr>
          <p:spPr>
            <a:xfrm rot="16200000" flipH="1" flipV="1">
              <a:off x="2600778" y="6616374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6" name="矩形 515"/>
            <p:cNvSpPr/>
            <p:nvPr/>
          </p:nvSpPr>
          <p:spPr>
            <a:xfrm rot="16200000" flipH="1" flipV="1">
              <a:off x="1896260" y="7072875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5" name="矩形 474"/>
            <p:cNvSpPr/>
            <p:nvPr/>
          </p:nvSpPr>
          <p:spPr>
            <a:xfrm rot="16200000" flipH="1" flipV="1">
              <a:off x="6974504" y="7433904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6" name="矩形 475"/>
            <p:cNvSpPr/>
            <p:nvPr/>
          </p:nvSpPr>
          <p:spPr>
            <a:xfrm rot="16200000" flipH="1" flipV="1">
              <a:off x="6316876" y="7870784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7" name="矩形 476"/>
            <p:cNvSpPr/>
            <p:nvPr/>
          </p:nvSpPr>
          <p:spPr>
            <a:xfrm rot="16200000" flipH="1" flipV="1">
              <a:off x="5659247" y="6499184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8" name="矩形 477"/>
            <p:cNvSpPr/>
            <p:nvPr/>
          </p:nvSpPr>
          <p:spPr>
            <a:xfrm rot="16200000" flipH="1" flipV="1">
              <a:off x="6406895" y="7083383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9" name="矩形 478"/>
            <p:cNvSpPr/>
            <p:nvPr/>
          </p:nvSpPr>
          <p:spPr>
            <a:xfrm rot="16200000" flipH="1" flipV="1">
              <a:off x="6627579" y="6817764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1" name="矩形 480"/>
            <p:cNvSpPr/>
            <p:nvPr/>
          </p:nvSpPr>
          <p:spPr>
            <a:xfrm rot="16200000" flipH="1" flipV="1">
              <a:off x="4783052" y="7295284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3" name="矩形 482"/>
            <p:cNvSpPr/>
            <p:nvPr/>
          </p:nvSpPr>
          <p:spPr>
            <a:xfrm rot="16200000" flipH="1" flipV="1">
              <a:off x="3994685" y="7667584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5" name="矩形 484"/>
            <p:cNvSpPr/>
            <p:nvPr/>
          </p:nvSpPr>
          <p:spPr>
            <a:xfrm rot="16200000" flipH="1" flipV="1">
              <a:off x="3662916" y="6242264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6" name="矩形 485"/>
            <p:cNvSpPr/>
            <p:nvPr/>
          </p:nvSpPr>
          <p:spPr>
            <a:xfrm rot="16200000" flipH="1" flipV="1">
              <a:off x="2912765" y="6923014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7" name="矩形 486"/>
            <p:cNvSpPr/>
            <p:nvPr/>
          </p:nvSpPr>
          <p:spPr>
            <a:xfrm rot="16200000" flipH="1" flipV="1">
              <a:off x="4693029" y="6375715"/>
              <a:ext cx="1431860" cy="78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8" name="矩形 487"/>
            <p:cNvSpPr/>
            <p:nvPr/>
          </p:nvSpPr>
          <p:spPr>
            <a:xfrm rot="16200000" flipH="1" flipV="1">
              <a:off x="1948428" y="7215433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1" name="矩形 490"/>
            <p:cNvSpPr/>
            <p:nvPr/>
          </p:nvSpPr>
          <p:spPr>
            <a:xfrm rot="16200000" flipH="1" flipV="1">
              <a:off x="527441" y="7207464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2" name="矩形 491"/>
            <p:cNvSpPr/>
            <p:nvPr/>
          </p:nvSpPr>
          <p:spPr>
            <a:xfrm rot="16200000" flipH="1" flipV="1">
              <a:off x="2751582" y="7325325"/>
              <a:ext cx="1431860" cy="78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3" name="矩形 492"/>
            <p:cNvSpPr/>
            <p:nvPr/>
          </p:nvSpPr>
          <p:spPr>
            <a:xfrm rot="16200000" flipH="1" flipV="1">
              <a:off x="2715794" y="5938192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4" name="矩形 493"/>
            <p:cNvSpPr/>
            <p:nvPr/>
          </p:nvSpPr>
          <p:spPr>
            <a:xfrm rot="16200000" flipH="1" flipV="1">
              <a:off x="1496250" y="7005724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4" name="矩形 453"/>
            <p:cNvSpPr/>
            <p:nvPr/>
          </p:nvSpPr>
          <p:spPr>
            <a:xfrm rot="5400000" flipV="1">
              <a:off x="3728916" y="7739164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6" name="矩形 455"/>
            <p:cNvSpPr/>
            <p:nvPr/>
          </p:nvSpPr>
          <p:spPr>
            <a:xfrm rot="5400000" flipV="1">
              <a:off x="5044173" y="6804444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矩形 456"/>
            <p:cNvSpPr/>
            <p:nvPr/>
          </p:nvSpPr>
          <p:spPr>
            <a:xfrm rot="5400000" flipV="1">
              <a:off x="5234165" y="7388643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8" name="矩形 457"/>
            <p:cNvSpPr/>
            <p:nvPr/>
          </p:nvSpPr>
          <p:spPr>
            <a:xfrm rot="5400000" flipV="1">
              <a:off x="4075841" y="7123024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0" name="矩形 459"/>
            <p:cNvSpPr/>
            <p:nvPr/>
          </p:nvSpPr>
          <p:spPr>
            <a:xfrm rot="5400000" flipV="1">
              <a:off x="5920368" y="7600544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4" name="矩形 463"/>
            <p:cNvSpPr/>
            <p:nvPr/>
          </p:nvSpPr>
          <p:spPr>
            <a:xfrm rot="5400000" flipV="1">
              <a:off x="7040504" y="6547524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5" name="矩形 464"/>
            <p:cNvSpPr/>
            <p:nvPr/>
          </p:nvSpPr>
          <p:spPr>
            <a:xfrm rot="5400000" flipV="1">
              <a:off x="7790655" y="7228274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6" name="矩形 465"/>
            <p:cNvSpPr/>
            <p:nvPr/>
          </p:nvSpPr>
          <p:spPr>
            <a:xfrm rot="5400000" flipV="1">
              <a:off x="6684571" y="6680975"/>
              <a:ext cx="1431860" cy="78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7" name="矩形 466"/>
            <p:cNvSpPr/>
            <p:nvPr/>
          </p:nvSpPr>
          <p:spPr>
            <a:xfrm rot="5400000" flipV="1">
              <a:off x="8754992" y="7520693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0" name="矩形 469"/>
            <p:cNvSpPr/>
            <p:nvPr/>
          </p:nvSpPr>
          <p:spPr>
            <a:xfrm rot="5400000" flipV="1">
              <a:off x="10175979" y="7512724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2" name="矩形 471"/>
            <p:cNvSpPr/>
            <p:nvPr/>
          </p:nvSpPr>
          <p:spPr>
            <a:xfrm rot="5400000" flipV="1">
              <a:off x="8925266" y="6243452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3" name="矩形 472"/>
            <p:cNvSpPr/>
            <p:nvPr/>
          </p:nvSpPr>
          <p:spPr>
            <a:xfrm rot="5400000" flipV="1">
              <a:off x="10144810" y="7310984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3" name="矩形 562"/>
            <p:cNvSpPr/>
            <p:nvPr/>
          </p:nvSpPr>
          <p:spPr>
            <a:xfrm rot="5400000" flipV="1">
              <a:off x="6948668" y="7082275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4" name="矩形 563"/>
            <p:cNvSpPr/>
            <p:nvPr/>
          </p:nvSpPr>
          <p:spPr>
            <a:xfrm rot="5400000" flipV="1">
              <a:off x="7606296" y="7519155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5" name="矩形 564"/>
            <p:cNvSpPr/>
            <p:nvPr/>
          </p:nvSpPr>
          <p:spPr>
            <a:xfrm rot="5400000" flipV="1">
              <a:off x="8263925" y="6147555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6" name="矩形 565"/>
            <p:cNvSpPr/>
            <p:nvPr/>
          </p:nvSpPr>
          <p:spPr>
            <a:xfrm rot="5400000" flipV="1">
              <a:off x="8453917" y="6731754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7" name="矩形 566"/>
            <p:cNvSpPr/>
            <p:nvPr/>
          </p:nvSpPr>
          <p:spPr>
            <a:xfrm rot="5400000" flipV="1">
              <a:off x="7295593" y="6466135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9" name="矩形 568"/>
            <p:cNvSpPr/>
            <p:nvPr/>
          </p:nvSpPr>
          <p:spPr>
            <a:xfrm rot="5400000" flipV="1">
              <a:off x="9140120" y="6943655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0" name="矩形 569"/>
            <p:cNvSpPr/>
            <p:nvPr/>
          </p:nvSpPr>
          <p:spPr>
            <a:xfrm rot="5400000" flipV="1">
              <a:off x="9392850" y="7874755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1" name="矩形 570"/>
            <p:cNvSpPr/>
            <p:nvPr/>
          </p:nvSpPr>
          <p:spPr>
            <a:xfrm rot="5400000" flipV="1">
              <a:off x="9928487" y="7315955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3" name="矩形 572"/>
            <p:cNvSpPr/>
            <p:nvPr/>
          </p:nvSpPr>
          <p:spPr>
            <a:xfrm rot="5400000" flipV="1">
              <a:off x="10260256" y="5890635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4" name="矩形 573"/>
            <p:cNvSpPr/>
            <p:nvPr/>
          </p:nvSpPr>
          <p:spPr>
            <a:xfrm rot="5400000" flipV="1">
              <a:off x="11010407" y="6571385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5" name="矩形 574"/>
            <p:cNvSpPr/>
            <p:nvPr/>
          </p:nvSpPr>
          <p:spPr>
            <a:xfrm rot="5400000" flipV="1">
              <a:off x="9904323" y="6024086"/>
              <a:ext cx="1431860" cy="78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2" name="矩形 541"/>
            <p:cNvSpPr/>
            <p:nvPr/>
          </p:nvSpPr>
          <p:spPr>
            <a:xfrm rot="5400000" flipV="1">
              <a:off x="8053196" y="7471625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3" name="矩形 542"/>
            <p:cNvSpPr/>
            <p:nvPr/>
          </p:nvSpPr>
          <p:spPr>
            <a:xfrm rot="5400000" flipV="1">
              <a:off x="8710824" y="7908505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4" name="矩形 543"/>
            <p:cNvSpPr/>
            <p:nvPr/>
          </p:nvSpPr>
          <p:spPr>
            <a:xfrm rot="5400000" flipV="1">
              <a:off x="9368453" y="6536905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5" name="矩形 544"/>
            <p:cNvSpPr/>
            <p:nvPr/>
          </p:nvSpPr>
          <p:spPr>
            <a:xfrm rot="5400000" flipV="1">
              <a:off x="9558445" y="7121104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6" name="矩形 545"/>
            <p:cNvSpPr/>
            <p:nvPr/>
          </p:nvSpPr>
          <p:spPr>
            <a:xfrm rot="5400000" flipV="1">
              <a:off x="8400121" y="6855485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8" name="矩形 547"/>
            <p:cNvSpPr/>
            <p:nvPr/>
          </p:nvSpPr>
          <p:spPr>
            <a:xfrm rot="5400000" flipV="1">
              <a:off x="10244648" y="7333005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0" name="矩形 549"/>
            <p:cNvSpPr/>
            <p:nvPr/>
          </p:nvSpPr>
          <p:spPr>
            <a:xfrm rot="5400000" flipV="1">
              <a:off x="11033015" y="7705305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4" name="矩形 553"/>
            <p:cNvSpPr/>
            <p:nvPr/>
          </p:nvSpPr>
          <p:spPr>
            <a:xfrm rot="5400000" flipV="1">
              <a:off x="11008851" y="6413436"/>
              <a:ext cx="1431860" cy="78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3" name="矩形 522"/>
            <p:cNvSpPr/>
            <p:nvPr/>
          </p:nvSpPr>
          <p:spPr>
            <a:xfrm rot="16200000" flipH="1" flipV="1">
              <a:off x="9983527" y="6842165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4" name="矩形 523"/>
            <p:cNvSpPr/>
            <p:nvPr/>
          </p:nvSpPr>
          <p:spPr>
            <a:xfrm rot="16200000" flipH="1" flipV="1">
              <a:off x="10731175" y="7426364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5" name="矩形 524"/>
            <p:cNvSpPr/>
            <p:nvPr/>
          </p:nvSpPr>
          <p:spPr>
            <a:xfrm rot="16200000" flipH="1" flipV="1">
              <a:off x="10951859" y="7160745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7" name="矩形 526"/>
            <p:cNvSpPr/>
            <p:nvPr/>
          </p:nvSpPr>
          <p:spPr>
            <a:xfrm rot="16200000" flipH="1" flipV="1">
              <a:off x="9107332" y="7638265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1" name="矩形 530"/>
            <p:cNvSpPr/>
            <p:nvPr/>
          </p:nvSpPr>
          <p:spPr>
            <a:xfrm rot="16200000" flipH="1" flipV="1">
              <a:off x="7987196" y="6585245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2" name="矩形 531"/>
            <p:cNvSpPr/>
            <p:nvPr/>
          </p:nvSpPr>
          <p:spPr>
            <a:xfrm rot="16200000" flipH="1" flipV="1">
              <a:off x="7237045" y="7265995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3" name="矩形 532"/>
            <p:cNvSpPr/>
            <p:nvPr/>
          </p:nvSpPr>
          <p:spPr>
            <a:xfrm rot="16200000" flipH="1" flipV="1">
              <a:off x="9017309" y="6718696"/>
              <a:ext cx="1431860" cy="78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4" name="矩形 533"/>
            <p:cNvSpPr/>
            <p:nvPr/>
          </p:nvSpPr>
          <p:spPr>
            <a:xfrm rot="16200000" flipH="1" flipV="1">
              <a:off x="6272708" y="7558414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7" name="矩形 536"/>
            <p:cNvSpPr/>
            <p:nvPr/>
          </p:nvSpPr>
          <p:spPr>
            <a:xfrm rot="16200000" flipH="1" flipV="1">
              <a:off x="4851721" y="7550445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9" name="矩形 538"/>
            <p:cNvSpPr/>
            <p:nvPr/>
          </p:nvSpPr>
          <p:spPr>
            <a:xfrm rot="16200000" flipH="1" flipV="1">
              <a:off x="7040074" y="6281173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0" name="矩形 539"/>
            <p:cNvSpPr/>
            <p:nvPr/>
          </p:nvSpPr>
          <p:spPr>
            <a:xfrm rot="16200000" flipH="1" flipV="1">
              <a:off x="5820530" y="7348705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0" name="矩形 629"/>
            <p:cNvSpPr/>
            <p:nvPr/>
          </p:nvSpPr>
          <p:spPr>
            <a:xfrm rot="5400000" flipV="1">
              <a:off x="7804105" y="7184222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1" name="矩形 630"/>
            <p:cNvSpPr/>
            <p:nvPr/>
          </p:nvSpPr>
          <p:spPr>
            <a:xfrm rot="5400000" flipV="1">
              <a:off x="8461733" y="7621102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2" name="矩形 631"/>
            <p:cNvSpPr/>
            <p:nvPr/>
          </p:nvSpPr>
          <p:spPr>
            <a:xfrm rot="5400000" flipV="1">
              <a:off x="9119362" y="6249502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3" name="矩形 632"/>
            <p:cNvSpPr/>
            <p:nvPr/>
          </p:nvSpPr>
          <p:spPr>
            <a:xfrm rot="5400000" flipV="1">
              <a:off x="9309354" y="6833701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4" name="矩形 633"/>
            <p:cNvSpPr/>
            <p:nvPr/>
          </p:nvSpPr>
          <p:spPr>
            <a:xfrm rot="5400000" flipV="1">
              <a:off x="8151030" y="6568082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6" name="矩形 635"/>
            <p:cNvSpPr/>
            <p:nvPr/>
          </p:nvSpPr>
          <p:spPr>
            <a:xfrm rot="5400000" flipV="1">
              <a:off x="9995557" y="7045602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8" name="矩形 637"/>
            <p:cNvSpPr/>
            <p:nvPr/>
          </p:nvSpPr>
          <p:spPr>
            <a:xfrm rot="5400000" flipV="1">
              <a:off x="10783924" y="7417902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0" name="矩形 639"/>
            <p:cNvSpPr/>
            <p:nvPr/>
          </p:nvSpPr>
          <p:spPr>
            <a:xfrm rot="5400000" flipV="1">
              <a:off x="11115693" y="5992582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2" name="矩形 641"/>
            <p:cNvSpPr/>
            <p:nvPr/>
          </p:nvSpPr>
          <p:spPr>
            <a:xfrm rot="5400000" flipV="1">
              <a:off x="10759760" y="6126033"/>
              <a:ext cx="1431860" cy="78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9" name="矩形 608"/>
            <p:cNvSpPr/>
            <p:nvPr/>
          </p:nvSpPr>
          <p:spPr>
            <a:xfrm rot="5400000" flipV="1">
              <a:off x="8908633" y="7573572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1" name="矩形 610"/>
            <p:cNvSpPr/>
            <p:nvPr/>
          </p:nvSpPr>
          <p:spPr>
            <a:xfrm rot="5400000" flipV="1">
              <a:off x="10223890" y="6638852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2" name="矩形 611"/>
            <p:cNvSpPr/>
            <p:nvPr/>
          </p:nvSpPr>
          <p:spPr>
            <a:xfrm rot="5400000" flipV="1">
              <a:off x="10413882" y="7223051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3" name="矩形 612"/>
            <p:cNvSpPr/>
            <p:nvPr/>
          </p:nvSpPr>
          <p:spPr>
            <a:xfrm rot="5400000" flipV="1">
              <a:off x="9255558" y="6957432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5" name="矩形 614"/>
            <p:cNvSpPr/>
            <p:nvPr/>
          </p:nvSpPr>
          <p:spPr>
            <a:xfrm rot="5400000" flipV="1">
              <a:off x="11100085" y="7434952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0" name="矩形 589"/>
            <p:cNvSpPr/>
            <p:nvPr/>
          </p:nvSpPr>
          <p:spPr>
            <a:xfrm rot="16200000" flipH="1" flipV="1">
              <a:off x="10838964" y="6944112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4" name="矩形 593"/>
            <p:cNvSpPr/>
            <p:nvPr/>
          </p:nvSpPr>
          <p:spPr>
            <a:xfrm rot="16200000" flipH="1" flipV="1">
              <a:off x="9962769" y="7740212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8" name="矩形 597"/>
            <p:cNvSpPr/>
            <p:nvPr/>
          </p:nvSpPr>
          <p:spPr>
            <a:xfrm rot="16200000" flipH="1" flipV="1">
              <a:off x="8842633" y="6687192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9" name="矩形 598"/>
            <p:cNvSpPr/>
            <p:nvPr/>
          </p:nvSpPr>
          <p:spPr>
            <a:xfrm rot="16200000" flipH="1" flipV="1">
              <a:off x="8092482" y="7367942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0" name="矩形 599"/>
            <p:cNvSpPr/>
            <p:nvPr/>
          </p:nvSpPr>
          <p:spPr>
            <a:xfrm rot="16200000" flipH="1" flipV="1">
              <a:off x="9872746" y="6820643"/>
              <a:ext cx="1431860" cy="78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1" name="矩形 600"/>
            <p:cNvSpPr/>
            <p:nvPr/>
          </p:nvSpPr>
          <p:spPr>
            <a:xfrm rot="16200000" flipH="1" flipV="1">
              <a:off x="7128145" y="7660361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4" name="矩形 603"/>
            <p:cNvSpPr/>
            <p:nvPr/>
          </p:nvSpPr>
          <p:spPr>
            <a:xfrm rot="16200000" flipH="1" flipV="1">
              <a:off x="5707158" y="7652392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6" name="矩形 605"/>
            <p:cNvSpPr/>
            <p:nvPr/>
          </p:nvSpPr>
          <p:spPr>
            <a:xfrm rot="16200000" flipH="1" flipV="1">
              <a:off x="7895511" y="6383120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0" name="矩形 709"/>
            <p:cNvSpPr/>
            <p:nvPr/>
          </p:nvSpPr>
          <p:spPr>
            <a:xfrm rot="5400000" flipV="1">
              <a:off x="-873906" y="6856856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2" name="矩形 711"/>
            <p:cNvSpPr/>
            <p:nvPr/>
          </p:nvSpPr>
          <p:spPr>
            <a:xfrm rot="5400000" flipV="1">
              <a:off x="-370463" y="7687848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3" name="矩形 712"/>
            <p:cNvSpPr/>
            <p:nvPr/>
          </p:nvSpPr>
          <p:spPr>
            <a:xfrm rot="5400000" flipV="1">
              <a:off x="547081" y="6848887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6" name="矩形 715"/>
            <p:cNvSpPr/>
            <p:nvPr/>
          </p:nvSpPr>
          <p:spPr>
            <a:xfrm rot="5400000" flipV="1">
              <a:off x="515912" y="6647147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7" name="矩形 716"/>
            <p:cNvSpPr/>
            <p:nvPr/>
          </p:nvSpPr>
          <p:spPr>
            <a:xfrm rot="5400000" flipV="1">
              <a:off x="1220430" y="7103648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7" name="矩形 686"/>
            <p:cNvSpPr/>
            <p:nvPr/>
          </p:nvSpPr>
          <p:spPr>
            <a:xfrm rot="5400000" flipV="1">
              <a:off x="-733715" y="6953787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9" name="矩形 688"/>
            <p:cNvSpPr/>
            <p:nvPr/>
          </p:nvSpPr>
          <p:spPr>
            <a:xfrm rot="5400000" flipV="1">
              <a:off x="230622" y="7246206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2" name="矩形 691"/>
            <p:cNvSpPr/>
            <p:nvPr/>
          </p:nvSpPr>
          <p:spPr>
            <a:xfrm rot="5400000" flipV="1">
              <a:off x="1651609" y="7238237"/>
              <a:ext cx="2106040" cy="680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3" name="矩形 692"/>
            <p:cNvSpPr/>
            <p:nvPr/>
          </p:nvSpPr>
          <p:spPr>
            <a:xfrm rot="5400000" flipV="1">
              <a:off x="101648" y="7356098"/>
              <a:ext cx="1431860" cy="78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4" name="矩形 693"/>
            <p:cNvSpPr/>
            <p:nvPr/>
          </p:nvSpPr>
          <p:spPr>
            <a:xfrm rot="5400000" flipV="1">
              <a:off x="400896" y="5968965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5" name="矩形 694"/>
            <p:cNvSpPr/>
            <p:nvPr/>
          </p:nvSpPr>
          <p:spPr>
            <a:xfrm rot="5400000" flipV="1">
              <a:off x="1620440" y="7036497"/>
              <a:ext cx="1168400" cy="680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91" name="组合 790"/>
          <p:cNvGrpSpPr/>
          <p:nvPr/>
        </p:nvGrpSpPr>
        <p:grpSpPr>
          <a:xfrm>
            <a:off x="336710" y="5820065"/>
            <a:ext cx="17916360" cy="2834864"/>
            <a:chOff x="224473" y="3880043"/>
            <a:chExt cx="11944240" cy="1889909"/>
          </a:xfrm>
        </p:grpSpPr>
        <p:sp>
          <p:nvSpPr>
            <p:cNvPr id="719" name="矩形 718"/>
            <p:cNvSpPr/>
            <p:nvPr/>
          </p:nvSpPr>
          <p:spPr>
            <a:xfrm rot="5400000" flipV="1">
              <a:off x="959634" y="4965789"/>
              <a:ext cx="54074" cy="45719"/>
            </a:xfrm>
            <a:prstGeom prst="rect">
              <a:avLst/>
            </a:prstGeom>
            <a:gradFill flip="none" rotWithShape="1">
              <a:gsLst>
                <a:gs pos="63244">
                  <a:schemeClr val="accent1">
                    <a:lumMod val="75000"/>
                    <a:alpha val="50000"/>
                  </a:schemeClr>
                </a:gs>
                <a:gs pos="85000">
                  <a:schemeClr val="accent1">
                    <a:lumMod val="50000"/>
                    <a:alpha val="5000"/>
                  </a:schemeClr>
                </a:gs>
                <a:gs pos="0">
                  <a:schemeClr val="bg1"/>
                </a:gs>
                <a:gs pos="11000">
                  <a:schemeClr val="accent6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0" name="矩形 719"/>
            <p:cNvSpPr/>
            <p:nvPr/>
          </p:nvSpPr>
          <p:spPr>
            <a:xfrm rot="5400000" flipV="1">
              <a:off x="624042" y="5180635"/>
              <a:ext cx="54074" cy="45719"/>
            </a:xfrm>
            <a:prstGeom prst="rect">
              <a:avLst/>
            </a:prstGeom>
            <a:gradFill flip="none" rotWithShape="1">
              <a:gsLst>
                <a:gs pos="63244">
                  <a:schemeClr val="accent1">
                    <a:lumMod val="75000"/>
                    <a:alpha val="50000"/>
                  </a:schemeClr>
                </a:gs>
                <a:gs pos="85000">
                  <a:schemeClr val="accent1">
                    <a:lumMod val="50000"/>
                    <a:alpha val="5000"/>
                  </a:schemeClr>
                </a:gs>
                <a:gs pos="0">
                  <a:schemeClr val="bg1"/>
                </a:gs>
                <a:gs pos="11000">
                  <a:schemeClr val="accent6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1" name="矩形 720"/>
            <p:cNvSpPr/>
            <p:nvPr/>
          </p:nvSpPr>
          <p:spPr>
            <a:xfrm rot="5400000" flipV="1">
              <a:off x="2527773" y="4564087"/>
              <a:ext cx="54074" cy="45719"/>
            </a:xfrm>
            <a:prstGeom prst="rect">
              <a:avLst/>
            </a:prstGeom>
            <a:gradFill flip="none" rotWithShape="1">
              <a:gsLst>
                <a:gs pos="63244">
                  <a:schemeClr val="accent1">
                    <a:lumMod val="75000"/>
                    <a:alpha val="50000"/>
                  </a:schemeClr>
                </a:gs>
                <a:gs pos="85000">
                  <a:schemeClr val="accent1">
                    <a:lumMod val="50000"/>
                    <a:alpha val="5000"/>
                  </a:schemeClr>
                </a:gs>
                <a:gs pos="0">
                  <a:schemeClr val="bg1"/>
                </a:gs>
                <a:gs pos="11000">
                  <a:schemeClr val="accent6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2" name="矩形 721"/>
            <p:cNvSpPr/>
            <p:nvPr/>
          </p:nvSpPr>
          <p:spPr>
            <a:xfrm rot="5400000" flipV="1">
              <a:off x="1790739" y="5211118"/>
              <a:ext cx="54074" cy="45719"/>
            </a:xfrm>
            <a:prstGeom prst="rect">
              <a:avLst/>
            </a:prstGeom>
            <a:gradFill flip="none" rotWithShape="1">
              <a:gsLst>
                <a:gs pos="63244">
                  <a:schemeClr val="accent1">
                    <a:lumMod val="75000"/>
                    <a:alpha val="50000"/>
                  </a:schemeClr>
                </a:gs>
                <a:gs pos="85000">
                  <a:schemeClr val="accent1">
                    <a:lumMod val="50000"/>
                    <a:alpha val="5000"/>
                  </a:schemeClr>
                </a:gs>
                <a:gs pos="0">
                  <a:schemeClr val="bg1"/>
                </a:gs>
                <a:gs pos="11000">
                  <a:schemeClr val="accent6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3" name="矩形 722"/>
            <p:cNvSpPr/>
            <p:nvPr/>
          </p:nvSpPr>
          <p:spPr>
            <a:xfrm rot="5400000" flipV="1">
              <a:off x="1241085" y="5115500"/>
              <a:ext cx="54074" cy="45719"/>
            </a:xfrm>
            <a:prstGeom prst="rect">
              <a:avLst/>
            </a:prstGeom>
            <a:gradFill flip="none" rotWithShape="1">
              <a:gsLst>
                <a:gs pos="63244">
                  <a:schemeClr val="accent1">
                    <a:lumMod val="75000"/>
                    <a:alpha val="50000"/>
                  </a:schemeClr>
                </a:gs>
                <a:gs pos="85000">
                  <a:schemeClr val="accent1">
                    <a:lumMod val="50000"/>
                    <a:alpha val="5000"/>
                  </a:schemeClr>
                </a:gs>
                <a:gs pos="0">
                  <a:schemeClr val="bg1"/>
                </a:gs>
                <a:gs pos="11000">
                  <a:schemeClr val="accent6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4" name="矩形 723"/>
            <p:cNvSpPr/>
            <p:nvPr/>
          </p:nvSpPr>
          <p:spPr>
            <a:xfrm rot="5400000" flipV="1">
              <a:off x="1568304" y="4809396"/>
              <a:ext cx="54074" cy="45719"/>
            </a:xfrm>
            <a:prstGeom prst="rect">
              <a:avLst/>
            </a:prstGeom>
            <a:gradFill flip="none" rotWithShape="1">
              <a:gsLst>
                <a:gs pos="63244">
                  <a:schemeClr val="accent1">
                    <a:lumMod val="75000"/>
                    <a:alpha val="50000"/>
                  </a:schemeClr>
                </a:gs>
                <a:gs pos="85000">
                  <a:schemeClr val="accent1">
                    <a:lumMod val="50000"/>
                    <a:alpha val="5000"/>
                  </a:schemeClr>
                </a:gs>
                <a:gs pos="0">
                  <a:schemeClr val="bg1"/>
                </a:gs>
                <a:gs pos="11000">
                  <a:schemeClr val="accent6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5" name="矩形 724"/>
            <p:cNvSpPr/>
            <p:nvPr/>
          </p:nvSpPr>
          <p:spPr>
            <a:xfrm rot="5400000" flipV="1">
              <a:off x="2254368" y="5002869"/>
              <a:ext cx="54074" cy="45719"/>
            </a:xfrm>
            <a:prstGeom prst="rect">
              <a:avLst/>
            </a:prstGeom>
            <a:gradFill flip="none" rotWithShape="1">
              <a:gsLst>
                <a:gs pos="63244">
                  <a:schemeClr val="accent1">
                    <a:lumMod val="75000"/>
                    <a:alpha val="50000"/>
                  </a:schemeClr>
                </a:gs>
                <a:gs pos="85000">
                  <a:schemeClr val="accent1">
                    <a:lumMod val="50000"/>
                    <a:alpha val="5000"/>
                  </a:schemeClr>
                </a:gs>
                <a:gs pos="0">
                  <a:schemeClr val="bg1"/>
                </a:gs>
                <a:gs pos="11000">
                  <a:schemeClr val="accent6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6" name="矩形 725"/>
            <p:cNvSpPr/>
            <p:nvPr/>
          </p:nvSpPr>
          <p:spPr>
            <a:xfrm rot="5400000" flipV="1">
              <a:off x="3585203" y="4934207"/>
              <a:ext cx="54074" cy="45719"/>
            </a:xfrm>
            <a:prstGeom prst="rect">
              <a:avLst/>
            </a:prstGeom>
            <a:gradFill flip="none" rotWithShape="1">
              <a:gsLst>
                <a:gs pos="63244">
                  <a:schemeClr val="accent1">
                    <a:lumMod val="75000"/>
                    <a:alpha val="50000"/>
                  </a:schemeClr>
                </a:gs>
                <a:gs pos="85000">
                  <a:schemeClr val="accent1">
                    <a:lumMod val="50000"/>
                    <a:alpha val="5000"/>
                  </a:schemeClr>
                </a:gs>
                <a:gs pos="0">
                  <a:schemeClr val="bg1"/>
                </a:gs>
                <a:gs pos="11000">
                  <a:schemeClr val="accent6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7" name="矩形 726"/>
            <p:cNvSpPr/>
            <p:nvPr/>
          </p:nvSpPr>
          <p:spPr>
            <a:xfrm rot="5400000" flipV="1">
              <a:off x="220296" y="5476035"/>
              <a:ext cx="54074" cy="45719"/>
            </a:xfrm>
            <a:prstGeom prst="rect">
              <a:avLst/>
            </a:prstGeom>
            <a:gradFill flip="none" rotWithShape="1">
              <a:gsLst>
                <a:gs pos="63244">
                  <a:schemeClr val="accent1">
                    <a:lumMod val="75000"/>
                    <a:alpha val="50000"/>
                  </a:schemeClr>
                </a:gs>
                <a:gs pos="85000">
                  <a:schemeClr val="accent1">
                    <a:lumMod val="50000"/>
                    <a:alpha val="5000"/>
                  </a:schemeClr>
                </a:gs>
                <a:gs pos="0">
                  <a:schemeClr val="bg1"/>
                </a:gs>
                <a:gs pos="11000">
                  <a:schemeClr val="accent6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8" name="矩形 727"/>
            <p:cNvSpPr/>
            <p:nvPr/>
          </p:nvSpPr>
          <p:spPr>
            <a:xfrm rot="5400000" flipV="1">
              <a:off x="2042223" y="5457353"/>
              <a:ext cx="54074" cy="45719"/>
            </a:xfrm>
            <a:prstGeom prst="rect">
              <a:avLst/>
            </a:prstGeom>
            <a:gradFill flip="none" rotWithShape="1">
              <a:gsLst>
                <a:gs pos="63244">
                  <a:schemeClr val="accent1">
                    <a:lumMod val="75000"/>
                    <a:alpha val="50000"/>
                  </a:schemeClr>
                </a:gs>
                <a:gs pos="85000">
                  <a:schemeClr val="accent1">
                    <a:lumMod val="50000"/>
                    <a:alpha val="5000"/>
                  </a:schemeClr>
                </a:gs>
                <a:gs pos="0">
                  <a:schemeClr val="bg1"/>
                </a:gs>
                <a:gs pos="11000">
                  <a:schemeClr val="accent6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9" name="矩形 728"/>
            <p:cNvSpPr/>
            <p:nvPr/>
          </p:nvSpPr>
          <p:spPr>
            <a:xfrm rot="5400000" flipV="1">
              <a:off x="3014685" y="5071740"/>
              <a:ext cx="54074" cy="45719"/>
            </a:xfrm>
            <a:prstGeom prst="rect">
              <a:avLst/>
            </a:prstGeom>
            <a:gradFill flip="none" rotWithShape="1">
              <a:gsLst>
                <a:gs pos="63244">
                  <a:schemeClr val="accent1">
                    <a:lumMod val="75000"/>
                    <a:alpha val="50000"/>
                  </a:schemeClr>
                </a:gs>
                <a:gs pos="85000">
                  <a:schemeClr val="accent1">
                    <a:lumMod val="50000"/>
                    <a:alpha val="5000"/>
                  </a:schemeClr>
                </a:gs>
                <a:gs pos="0">
                  <a:schemeClr val="bg1"/>
                </a:gs>
                <a:gs pos="11000">
                  <a:schemeClr val="accent6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0" name="矩形 729"/>
            <p:cNvSpPr/>
            <p:nvPr/>
          </p:nvSpPr>
          <p:spPr>
            <a:xfrm rot="5400000" flipV="1">
              <a:off x="3317490" y="5180635"/>
              <a:ext cx="54074" cy="45719"/>
            </a:xfrm>
            <a:prstGeom prst="rect">
              <a:avLst/>
            </a:prstGeom>
            <a:gradFill flip="none" rotWithShape="1">
              <a:gsLst>
                <a:gs pos="63244">
                  <a:schemeClr val="accent1">
                    <a:lumMod val="75000"/>
                    <a:alpha val="50000"/>
                  </a:schemeClr>
                </a:gs>
                <a:gs pos="85000">
                  <a:schemeClr val="accent1">
                    <a:lumMod val="50000"/>
                    <a:alpha val="5000"/>
                  </a:schemeClr>
                </a:gs>
                <a:gs pos="0">
                  <a:schemeClr val="bg1"/>
                </a:gs>
                <a:gs pos="11000">
                  <a:schemeClr val="accent6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1" name="矩形 730"/>
            <p:cNvSpPr/>
            <p:nvPr/>
          </p:nvSpPr>
          <p:spPr>
            <a:xfrm rot="5400000" flipV="1">
              <a:off x="2685451" y="5301592"/>
              <a:ext cx="54074" cy="45719"/>
            </a:xfrm>
            <a:prstGeom prst="rect">
              <a:avLst/>
            </a:prstGeom>
            <a:gradFill flip="none" rotWithShape="1">
              <a:gsLst>
                <a:gs pos="63244">
                  <a:schemeClr val="accent1">
                    <a:lumMod val="75000"/>
                    <a:alpha val="50000"/>
                  </a:schemeClr>
                </a:gs>
                <a:gs pos="85000">
                  <a:schemeClr val="accent1">
                    <a:lumMod val="50000"/>
                    <a:alpha val="5000"/>
                  </a:schemeClr>
                </a:gs>
                <a:gs pos="0">
                  <a:schemeClr val="bg1"/>
                </a:gs>
                <a:gs pos="11000">
                  <a:schemeClr val="accent6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1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45" name="组合 744"/>
            <p:cNvGrpSpPr/>
            <p:nvPr/>
          </p:nvGrpSpPr>
          <p:grpSpPr>
            <a:xfrm>
              <a:off x="3768300" y="3880043"/>
              <a:ext cx="3410626" cy="966022"/>
              <a:chOff x="376873" y="4712310"/>
              <a:chExt cx="3410626" cy="966022"/>
            </a:xfrm>
          </p:grpSpPr>
          <p:sp>
            <p:nvSpPr>
              <p:cNvPr id="732" name="矩形 731"/>
              <p:cNvSpPr/>
              <p:nvPr/>
            </p:nvSpPr>
            <p:spPr>
              <a:xfrm rot="5400000" flipV="1">
                <a:off x="1112034" y="5118189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3" name="矩形 732"/>
              <p:cNvSpPr/>
              <p:nvPr/>
            </p:nvSpPr>
            <p:spPr>
              <a:xfrm rot="5400000" flipV="1">
                <a:off x="776442" y="5333035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4" name="矩形 733"/>
              <p:cNvSpPr/>
              <p:nvPr/>
            </p:nvSpPr>
            <p:spPr>
              <a:xfrm rot="5400000" flipV="1">
                <a:off x="2680173" y="4716487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5" name="矩形 734"/>
              <p:cNvSpPr/>
              <p:nvPr/>
            </p:nvSpPr>
            <p:spPr>
              <a:xfrm rot="5400000" flipV="1">
                <a:off x="1943139" y="5363518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6" name="矩形 735"/>
              <p:cNvSpPr/>
              <p:nvPr/>
            </p:nvSpPr>
            <p:spPr>
              <a:xfrm rot="5400000" flipV="1">
                <a:off x="1393485" y="5267900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7" name="矩形 736"/>
              <p:cNvSpPr/>
              <p:nvPr/>
            </p:nvSpPr>
            <p:spPr>
              <a:xfrm rot="5400000" flipV="1">
                <a:off x="1720704" y="4961796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8" name="矩形 737"/>
              <p:cNvSpPr/>
              <p:nvPr/>
            </p:nvSpPr>
            <p:spPr>
              <a:xfrm rot="5400000" flipV="1">
                <a:off x="2406768" y="5155269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9" name="矩形 738"/>
              <p:cNvSpPr/>
              <p:nvPr/>
            </p:nvSpPr>
            <p:spPr>
              <a:xfrm rot="5400000" flipV="1">
                <a:off x="3737603" y="5086607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0" name="矩形 739"/>
              <p:cNvSpPr/>
              <p:nvPr/>
            </p:nvSpPr>
            <p:spPr>
              <a:xfrm rot="5400000" flipV="1">
                <a:off x="372696" y="5628435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1" name="矩形 740"/>
              <p:cNvSpPr/>
              <p:nvPr/>
            </p:nvSpPr>
            <p:spPr>
              <a:xfrm rot="5400000" flipV="1">
                <a:off x="2194623" y="5609753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2" name="矩形 741"/>
              <p:cNvSpPr/>
              <p:nvPr/>
            </p:nvSpPr>
            <p:spPr>
              <a:xfrm rot="5400000" flipV="1">
                <a:off x="3167085" y="5224140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3" name="矩形 742"/>
              <p:cNvSpPr/>
              <p:nvPr/>
            </p:nvSpPr>
            <p:spPr>
              <a:xfrm rot="5400000" flipV="1">
                <a:off x="3469890" y="5333035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4" name="矩形 743"/>
              <p:cNvSpPr/>
              <p:nvPr/>
            </p:nvSpPr>
            <p:spPr>
              <a:xfrm rot="5400000" flipV="1">
                <a:off x="2837851" y="5453992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6" name="组合 745"/>
            <p:cNvGrpSpPr/>
            <p:nvPr/>
          </p:nvGrpSpPr>
          <p:grpSpPr>
            <a:xfrm>
              <a:off x="6664761" y="4803930"/>
              <a:ext cx="3410626" cy="966022"/>
              <a:chOff x="376873" y="4712310"/>
              <a:chExt cx="3410626" cy="966022"/>
            </a:xfrm>
          </p:grpSpPr>
          <p:sp>
            <p:nvSpPr>
              <p:cNvPr id="747" name="矩形 746"/>
              <p:cNvSpPr/>
              <p:nvPr/>
            </p:nvSpPr>
            <p:spPr>
              <a:xfrm rot="5400000" flipV="1">
                <a:off x="1112034" y="5118189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8" name="矩形 747"/>
              <p:cNvSpPr/>
              <p:nvPr/>
            </p:nvSpPr>
            <p:spPr>
              <a:xfrm rot="5400000" flipV="1">
                <a:off x="776442" y="5333035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9" name="矩形 748"/>
              <p:cNvSpPr/>
              <p:nvPr/>
            </p:nvSpPr>
            <p:spPr>
              <a:xfrm rot="5400000" flipV="1">
                <a:off x="2680173" y="4716487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0" name="矩形 749"/>
              <p:cNvSpPr/>
              <p:nvPr/>
            </p:nvSpPr>
            <p:spPr>
              <a:xfrm rot="5400000" flipV="1">
                <a:off x="1943139" y="5363518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1" name="矩形 750"/>
              <p:cNvSpPr/>
              <p:nvPr/>
            </p:nvSpPr>
            <p:spPr>
              <a:xfrm rot="5400000" flipV="1">
                <a:off x="1393485" y="5267900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2" name="矩形 751"/>
              <p:cNvSpPr/>
              <p:nvPr/>
            </p:nvSpPr>
            <p:spPr>
              <a:xfrm rot="5400000" flipV="1">
                <a:off x="1720704" y="4961796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3" name="矩形 752"/>
              <p:cNvSpPr/>
              <p:nvPr/>
            </p:nvSpPr>
            <p:spPr>
              <a:xfrm rot="5400000" flipV="1">
                <a:off x="2406768" y="5155269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4" name="矩形 753"/>
              <p:cNvSpPr/>
              <p:nvPr/>
            </p:nvSpPr>
            <p:spPr>
              <a:xfrm rot="5400000" flipV="1">
                <a:off x="3737603" y="5086607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5" name="矩形 754"/>
              <p:cNvSpPr/>
              <p:nvPr/>
            </p:nvSpPr>
            <p:spPr>
              <a:xfrm rot="5400000" flipV="1">
                <a:off x="372696" y="5628435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6" name="矩形 755"/>
              <p:cNvSpPr/>
              <p:nvPr/>
            </p:nvSpPr>
            <p:spPr>
              <a:xfrm rot="5400000" flipV="1">
                <a:off x="2194623" y="5609753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7" name="矩形 756"/>
              <p:cNvSpPr/>
              <p:nvPr/>
            </p:nvSpPr>
            <p:spPr>
              <a:xfrm rot="5400000" flipV="1">
                <a:off x="3167085" y="5224140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8" name="矩形 757"/>
              <p:cNvSpPr/>
              <p:nvPr/>
            </p:nvSpPr>
            <p:spPr>
              <a:xfrm rot="5400000" flipV="1">
                <a:off x="3469890" y="5333035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9" name="矩形 758"/>
              <p:cNvSpPr/>
              <p:nvPr/>
            </p:nvSpPr>
            <p:spPr>
              <a:xfrm rot="5400000" flipV="1">
                <a:off x="2837851" y="5453992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60" name="组合 759"/>
            <p:cNvGrpSpPr/>
            <p:nvPr/>
          </p:nvGrpSpPr>
          <p:grpSpPr>
            <a:xfrm>
              <a:off x="3972715" y="4458389"/>
              <a:ext cx="3410626" cy="966022"/>
              <a:chOff x="376873" y="4712310"/>
              <a:chExt cx="3410626" cy="966022"/>
            </a:xfrm>
          </p:grpSpPr>
          <p:sp>
            <p:nvSpPr>
              <p:cNvPr id="761" name="矩形 760"/>
              <p:cNvSpPr/>
              <p:nvPr/>
            </p:nvSpPr>
            <p:spPr>
              <a:xfrm rot="5400000" flipV="1">
                <a:off x="1112034" y="5118189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2" name="矩形 761"/>
              <p:cNvSpPr/>
              <p:nvPr/>
            </p:nvSpPr>
            <p:spPr>
              <a:xfrm rot="5400000" flipV="1">
                <a:off x="776442" y="5333035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3" name="矩形 762"/>
              <p:cNvSpPr/>
              <p:nvPr/>
            </p:nvSpPr>
            <p:spPr>
              <a:xfrm rot="5400000" flipV="1">
                <a:off x="2680173" y="4716487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4" name="矩形 763"/>
              <p:cNvSpPr/>
              <p:nvPr/>
            </p:nvSpPr>
            <p:spPr>
              <a:xfrm rot="5400000" flipV="1">
                <a:off x="1943139" y="5363518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5" name="矩形 764"/>
              <p:cNvSpPr/>
              <p:nvPr/>
            </p:nvSpPr>
            <p:spPr>
              <a:xfrm rot="5400000" flipV="1">
                <a:off x="1393485" y="5267900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6" name="矩形 765"/>
              <p:cNvSpPr/>
              <p:nvPr/>
            </p:nvSpPr>
            <p:spPr>
              <a:xfrm rot="5400000" flipV="1">
                <a:off x="1720704" y="4961796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7" name="矩形 766"/>
              <p:cNvSpPr/>
              <p:nvPr/>
            </p:nvSpPr>
            <p:spPr>
              <a:xfrm rot="5400000" flipV="1">
                <a:off x="2406768" y="5155269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8" name="矩形 767"/>
              <p:cNvSpPr/>
              <p:nvPr/>
            </p:nvSpPr>
            <p:spPr>
              <a:xfrm rot="5400000" flipV="1">
                <a:off x="3737603" y="5086607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9" name="矩形 768"/>
              <p:cNvSpPr/>
              <p:nvPr/>
            </p:nvSpPr>
            <p:spPr>
              <a:xfrm rot="5400000" flipV="1">
                <a:off x="372696" y="5628435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0" name="矩形 769"/>
              <p:cNvSpPr/>
              <p:nvPr/>
            </p:nvSpPr>
            <p:spPr>
              <a:xfrm rot="5400000" flipV="1">
                <a:off x="2194623" y="5609753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1" name="矩形 770"/>
              <p:cNvSpPr/>
              <p:nvPr/>
            </p:nvSpPr>
            <p:spPr>
              <a:xfrm rot="5400000" flipV="1">
                <a:off x="3167085" y="5224140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2" name="矩形 771"/>
              <p:cNvSpPr/>
              <p:nvPr/>
            </p:nvSpPr>
            <p:spPr>
              <a:xfrm rot="5400000" flipV="1">
                <a:off x="3469890" y="5333035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3" name="矩形 772"/>
              <p:cNvSpPr/>
              <p:nvPr/>
            </p:nvSpPr>
            <p:spPr>
              <a:xfrm rot="5400000" flipV="1">
                <a:off x="2837851" y="5453992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74" name="组合 773"/>
            <p:cNvGrpSpPr/>
            <p:nvPr/>
          </p:nvGrpSpPr>
          <p:grpSpPr>
            <a:xfrm>
              <a:off x="8758087" y="4305340"/>
              <a:ext cx="3410626" cy="966022"/>
              <a:chOff x="376873" y="4712310"/>
              <a:chExt cx="3410626" cy="966022"/>
            </a:xfrm>
          </p:grpSpPr>
          <p:sp>
            <p:nvSpPr>
              <p:cNvPr id="775" name="矩形 774"/>
              <p:cNvSpPr/>
              <p:nvPr/>
            </p:nvSpPr>
            <p:spPr>
              <a:xfrm rot="5400000" flipV="1">
                <a:off x="1112034" y="5118189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6" name="矩形 775"/>
              <p:cNvSpPr/>
              <p:nvPr/>
            </p:nvSpPr>
            <p:spPr>
              <a:xfrm rot="5400000" flipV="1">
                <a:off x="776442" y="5333035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7" name="矩形 776"/>
              <p:cNvSpPr/>
              <p:nvPr/>
            </p:nvSpPr>
            <p:spPr>
              <a:xfrm rot="5400000" flipV="1">
                <a:off x="2680173" y="4716487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8" name="矩形 777"/>
              <p:cNvSpPr/>
              <p:nvPr/>
            </p:nvSpPr>
            <p:spPr>
              <a:xfrm rot="5400000" flipV="1">
                <a:off x="1943139" y="5363518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9" name="矩形 778"/>
              <p:cNvSpPr/>
              <p:nvPr/>
            </p:nvSpPr>
            <p:spPr>
              <a:xfrm rot="5400000" flipV="1">
                <a:off x="1393485" y="5267900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0" name="矩形 779"/>
              <p:cNvSpPr/>
              <p:nvPr/>
            </p:nvSpPr>
            <p:spPr>
              <a:xfrm rot="5400000" flipV="1">
                <a:off x="1720704" y="4961796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1" name="矩形 780"/>
              <p:cNvSpPr/>
              <p:nvPr/>
            </p:nvSpPr>
            <p:spPr>
              <a:xfrm rot="5400000" flipV="1">
                <a:off x="2406768" y="5155269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2" name="矩形 781"/>
              <p:cNvSpPr/>
              <p:nvPr/>
            </p:nvSpPr>
            <p:spPr>
              <a:xfrm rot="5400000" flipV="1">
                <a:off x="3737603" y="5086607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3" name="矩形 782"/>
              <p:cNvSpPr/>
              <p:nvPr/>
            </p:nvSpPr>
            <p:spPr>
              <a:xfrm rot="5400000" flipV="1">
                <a:off x="372696" y="5628435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4" name="矩形 783"/>
              <p:cNvSpPr/>
              <p:nvPr/>
            </p:nvSpPr>
            <p:spPr>
              <a:xfrm rot="5400000" flipV="1">
                <a:off x="2194623" y="5609753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5" name="矩形 784"/>
              <p:cNvSpPr/>
              <p:nvPr/>
            </p:nvSpPr>
            <p:spPr>
              <a:xfrm rot="5400000" flipV="1">
                <a:off x="3167085" y="5224140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6" name="矩形 785"/>
              <p:cNvSpPr/>
              <p:nvPr/>
            </p:nvSpPr>
            <p:spPr>
              <a:xfrm rot="5400000" flipV="1">
                <a:off x="3469890" y="5333035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87" name="矩形 786"/>
              <p:cNvSpPr/>
              <p:nvPr/>
            </p:nvSpPr>
            <p:spPr>
              <a:xfrm rot="5400000" flipV="1">
                <a:off x="2837851" y="5453992"/>
                <a:ext cx="54074" cy="45719"/>
              </a:xfrm>
              <a:prstGeom prst="rect">
                <a:avLst/>
              </a:prstGeom>
              <a:gradFill flip="none" rotWithShape="1">
                <a:gsLst>
                  <a:gs pos="63244">
                    <a:schemeClr val="accent1">
                      <a:lumMod val="75000"/>
                      <a:alpha val="50000"/>
                    </a:schemeClr>
                  </a:gs>
                  <a:gs pos="85000">
                    <a:schemeClr val="accent1">
                      <a:lumMod val="50000"/>
                      <a:alpha val="5000"/>
                    </a:schemeClr>
                  </a:gs>
                  <a:gs pos="0">
                    <a:schemeClr val="bg1"/>
                  </a:gs>
                  <a:gs pos="11000">
                    <a:schemeClr val="accent6">
                      <a:lumMod val="7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788" name="矩形 787"/>
          <p:cNvSpPr/>
          <p:nvPr/>
        </p:nvSpPr>
        <p:spPr>
          <a:xfrm>
            <a:off x="848348" y="510564"/>
            <a:ext cx="10069684" cy="10096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dist"/>
            <a:r>
              <a:rPr lang="vi-VN" altLang="vi-VN" sz="4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Noto Sans"/>
                <a:cs typeface="Arial" panose="020B0604020202020204" pitchFamily="34" charset="0"/>
              </a:rPr>
              <a:t>An introduction to RCE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69304" y="2801690"/>
            <a:ext cx="9930508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Remote Code Execution (RCE): is a network attack technique of hackers that relies on a vulnerability or vulnerability of the system to remotely access the victim's computer or computer network.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0" grpId="0"/>
      <p:bldP spid="78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86197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7825" y="1420495"/>
            <a:ext cx="17699355" cy="86556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377825" y="259080"/>
            <a:ext cx="178149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0070C0"/>
                </a:solidFill>
              </a:rPr>
              <a:t>ATTACK MODEL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78696" name="Picture 1"/>
          <p:cNvPicPr>
            <a:picLocks noChangeAspect="1"/>
          </p:cNvPicPr>
          <p:nvPr/>
        </p:nvPicPr>
        <p:blipFill>
          <a:blip r:embed="rId2"/>
          <a:srcRect b="8967"/>
          <a:stretch>
            <a:fillRect/>
          </a:stretch>
        </p:blipFill>
        <p:spPr>
          <a:xfrm>
            <a:off x="10363200" y="2832735"/>
            <a:ext cx="7924800" cy="4195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Box 1"/>
          <p:cNvSpPr txBox="1"/>
          <p:nvPr/>
        </p:nvSpPr>
        <p:spPr>
          <a:xfrm>
            <a:off x="320675" y="2733675"/>
            <a:ext cx="9661525" cy="48196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400" dirty="0"/>
              <a:t>Install IDA (</a:t>
            </a:r>
            <a:r>
              <a:rPr lang="en-US" sz="4400" dirty="0" err="1"/>
              <a:t>decompilation</a:t>
            </a:r>
            <a:r>
              <a:rPr lang="en-US" sz="4400" dirty="0"/>
              <a:t> analysis tool).</a:t>
            </a:r>
          </a:p>
          <a:p>
            <a:endParaRPr lang="en-US" sz="2800" dirty="0"/>
          </a:p>
          <a:p>
            <a:pPr algn="just"/>
            <a:r>
              <a:rPr lang="en-US" sz="2800" dirty="0"/>
              <a:t>Go to the </a:t>
            </a:r>
            <a:r>
              <a:rPr lang="en-US" sz="2800" dirty="0" err="1"/>
              <a:t>ida</a:t>
            </a:r>
            <a:r>
              <a:rPr lang="en-US" sz="2800" dirty="0"/>
              <a:t> homepage, install </a:t>
            </a:r>
            <a:r>
              <a:rPr lang="en-US" sz="2800" dirty="0" err="1"/>
              <a:t>ida</a:t>
            </a:r>
            <a:r>
              <a:rPr lang="en-US" sz="2800" dirty="0"/>
              <a:t> about. There are many versions of IDA. For the paid version it has more features and tools, better serving the installation process. </a:t>
            </a:r>
            <a:endParaRPr lang="en-US" sz="3600" dirty="0"/>
          </a:p>
          <a:p>
            <a:endParaRPr lang="en-US" sz="4400" dirty="0"/>
          </a:p>
          <a:p>
            <a:r>
              <a:rPr lang="en-US" sz="4400" dirty="0"/>
              <a:t>Install Sophos Home.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5227320" y="533400"/>
            <a:ext cx="10210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PREVENTIVE MEASURES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0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9220" b="-9219"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3" name="Google Shape;343;p10"/>
          <p:cNvSpPr/>
          <p:nvPr/>
        </p:nvSpPr>
        <p:spPr>
          <a:xfrm rot="5400000">
            <a:off x="8990215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 extrusionOk="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4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44" name="Google Shape;344;p10"/>
          <p:cNvSpPr/>
          <p:nvPr/>
        </p:nvSpPr>
        <p:spPr>
          <a:xfrm rot="5400000">
            <a:off x="2832861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 extrusionOk="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4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345" name="Google Shape;345;p10"/>
          <p:cNvGrpSpPr/>
          <p:nvPr/>
        </p:nvGrpSpPr>
        <p:grpSpPr>
          <a:xfrm>
            <a:off x="3061529" y="2792728"/>
            <a:ext cx="12164941" cy="4556884"/>
            <a:chOff x="0" y="-38100"/>
            <a:chExt cx="3203935" cy="1200167"/>
          </a:xfrm>
        </p:grpSpPr>
        <p:sp>
          <p:nvSpPr>
            <p:cNvPr id="346" name="Google Shape;346;p10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 extrusionOk="0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7" name="Google Shape;347;p10"/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10"/>
          <p:cNvSpPr txBox="1"/>
          <p:nvPr/>
        </p:nvSpPr>
        <p:spPr>
          <a:xfrm>
            <a:off x="3332774" y="4147840"/>
            <a:ext cx="1162244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dist"/>
            <a:r>
              <a:rPr lang="en-US" altLang="vi-VN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Noto Sans"/>
                <a:cs typeface="Arial" panose="020B0604020202020204" pitchFamily="34" charset="0"/>
              </a:rPr>
              <a:t>INTRODUCTION TO </a:t>
            </a:r>
            <a:r>
              <a:rPr lang="en-US" altLang="vi-VN" sz="6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Noto Sans"/>
                <a:cs typeface="Arial" panose="020B0604020202020204" pitchFamily="34" charset="0"/>
              </a:rPr>
              <a:t>PHiSHING</a:t>
            </a:r>
            <a:endParaRPr lang="en-US" altLang="vi-VN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Noto Sans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58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55198" y="573345"/>
            <a:ext cx="15532802" cy="3879383"/>
            <a:chOff x="0" y="-2377674"/>
            <a:chExt cx="20710404" cy="5172511"/>
          </a:xfrm>
        </p:grpSpPr>
        <p:sp>
          <p:nvSpPr>
            <p:cNvPr id="6" name="TextBox 6"/>
            <p:cNvSpPr txBox="1"/>
            <p:nvPr/>
          </p:nvSpPr>
          <p:spPr>
            <a:xfrm>
              <a:off x="0" y="-2377674"/>
              <a:ext cx="20710404" cy="18202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1200"/>
                </a:lnSpc>
              </a:pPr>
              <a:r>
                <a:rPr lang="en-US" sz="8000" dirty="0">
                  <a:solidFill>
                    <a:srgbClr val="56AAF0"/>
                  </a:solidFill>
                  <a:latin typeface="Dynamo Medium"/>
                </a:rPr>
                <a:t>INTRODUCTION TO </a:t>
              </a:r>
              <a:r>
                <a:rPr lang="en-US" sz="8000" dirty="0" err="1">
                  <a:solidFill>
                    <a:srgbClr val="56AAF0"/>
                  </a:solidFill>
                  <a:latin typeface="Dynamo Medium"/>
                </a:rPr>
                <a:t>PHiSHING</a:t>
              </a:r>
              <a:endParaRPr lang="en-US" sz="8000" dirty="0">
                <a:solidFill>
                  <a:srgbClr val="56AAF0"/>
                </a:solidFill>
                <a:latin typeface="Dynamo Medium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741131" y="2122601"/>
              <a:ext cx="10295674" cy="672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endParaRPr lang="en-US" sz="2999" spc="11" dirty="0">
                <a:solidFill>
                  <a:srgbClr val="3275C5"/>
                </a:solidFill>
                <a:latin typeface="Source Sans Pro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-2561783">
            <a:off x="-2150393" y="-1597808"/>
            <a:ext cx="6000674" cy="4342306"/>
          </a:xfrm>
          <a:custGeom>
            <a:avLst/>
            <a:gdLst/>
            <a:ahLst/>
            <a:cxnLst/>
            <a:rect l="l" t="t" r="r" b="b"/>
            <a:pathLst>
              <a:path w="6000674" h="4342306">
                <a:moveTo>
                  <a:pt x="0" y="0"/>
                </a:moveTo>
                <a:lnTo>
                  <a:pt x="6000674" y="0"/>
                </a:lnTo>
                <a:lnTo>
                  <a:pt x="6000674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616117">
            <a:off x="14754144" y="7087147"/>
            <a:ext cx="6000674" cy="4342306"/>
          </a:xfrm>
          <a:custGeom>
            <a:avLst/>
            <a:gdLst/>
            <a:ahLst/>
            <a:cxnLst/>
            <a:rect l="l" t="t" r="r" b="b"/>
            <a:pathLst>
              <a:path w="6000674" h="4342306">
                <a:moveTo>
                  <a:pt x="0" y="0"/>
                </a:moveTo>
                <a:lnTo>
                  <a:pt x="6000675" y="0"/>
                </a:lnTo>
                <a:lnTo>
                  <a:pt x="6000675" y="4342306"/>
                </a:lnTo>
                <a:lnTo>
                  <a:pt x="0" y="434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299CB9-9A0C-EC51-BAF8-621867549A5E}"/>
              </a:ext>
            </a:extLst>
          </p:cNvPr>
          <p:cNvSpPr txBox="1"/>
          <p:nvPr/>
        </p:nvSpPr>
        <p:spPr>
          <a:xfrm>
            <a:off x="1305881" y="3646500"/>
            <a:ext cx="93726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000" dirty="0"/>
              <a:t>This is the most common attack method via email. Attackers spoof emails from trusted organizations such as banks, financial services, or technology companies to trick users into providing personal information</a:t>
            </a:r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5601EA5E-0B5F-C28B-1204-FB1A98EB4106}"/>
              </a:ext>
            </a:extLst>
          </p:cNvPr>
          <p:cNvSpPr/>
          <p:nvPr/>
        </p:nvSpPr>
        <p:spPr>
          <a:xfrm rot="3663264">
            <a:off x="-2462135" y="3393101"/>
            <a:ext cx="8918969" cy="8323706"/>
          </a:xfrm>
          <a:custGeom>
            <a:avLst/>
            <a:gdLst/>
            <a:ahLst/>
            <a:cxnLst/>
            <a:rect l="l" t="t" r="r" b="b"/>
            <a:pathLst>
              <a:path w="10522735" h="5490954">
                <a:moveTo>
                  <a:pt x="0" y="0"/>
                </a:moveTo>
                <a:lnTo>
                  <a:pt x="10522734" y="0"/>
                </a:lnTo>
                <a:lnTo>
                  <a:pt x="10522734" y="5490954"/>
                </a:lnTo>
                <a:lnTo>
                  <a:pt x="0" y="5490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052" name="Picture 4" descr="Từ A-Z về Phishing: Hình thức tấn công mạng cực kỳ nguy hiểmZ.com Cloud VPS  – Tốc Độ Cao Khởi Tạo Trong 1 Phút">
            <a:extLst>
              <a:ext uri="{FF2B5EF4-FFF2-40B4-BE49-F238E27FC236}">
                <a16:creationId xmlns:a16="http://schemas.microsoft.com/office/drawing/2014/main" id="{28EBECED-5CF1-3D91-68BD-06CDCBD08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241" y="2635481"/>
            <a:ext cx="7609519" cy="58398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-10800000">
            <a:off x="12592738" y="-61174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0" y="0"/>
                </a:moveTo>
                <a:lnTo>
                  <a:pt x="5871820" y="0"/>
                </a:lnTo>
                <a:lnTo>
                  <a:pt x="5871820" y="3280880"/>
                </a:lnTo>
                <a:lnTo>
                  <a:pt x="0" y="3280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044448" y="3977591"/>
            <a:ext cx="2707346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250">
                <a:solidFill>
                  <a:srgbClr val="FCFEFF"/>
                </a:solidFill>
                <a:latin typeface="Dynamo"/>
              </a:rPr>
              <a:t>VISION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44478" y="500792"/>
            <a:ext cx="7721756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dirty="0">
                <a:solidFill>
                  <a:srgbClr val="56AAF0"/>
                </a:solidFill>
                <a:latin typeface="Dynamo"/>
              </a:rPr>
              <a:t>Model Attack</a:t>
            </a:r>
          </a:p>
        </p:txBody>
      </p:sp>
      <p:sp>
        <p:nvSpPr>
          <p:cNvPr id="14" name="Freeform 14"/>
          <p:cNvSpPr/>
          <p:nvPr/>
        </p:nvSpPr>
        <p:spPr>
          <a:xfrm rot="-10800000" flipH="1" flipV="1">
            <a:off x="-203655" y="7617860"/>
            <a:ext cx="5871820" cy="3280879"/>
          </a:xfrm>
          <a:custGeom>
            <a:avLst/>
            <a:gdLst/>
            <a:ahLst/>
            <a:cxnLst/>
            <a:rect l="l" t="t" r="r" b="b"/>
            <a:pathLst>
              <a:path w="5871820" h="3280879">
                <a:moveTo>
                  <a:pt x="5871820" y="3280880"/>
                </a:moveTo>
                <a:lnTo>
                  <a:pt x="0" y="3280880"/>
                </a:lnTo>
                <a:lnTo>
                  <a:pt x="0" y="0"/>
                </a:lnTo>
                <a:lnTo>
                  <a:pt x="5871820" y="0"/>
                </a:lnTo>
                <a:lnTo>
                  <a:pt x="5871820" y="3280880"/>
                </a:lnTo>
                <a:close/>
              </a:path>
            </a:pathLst>
          </a:custGeom>
          <a:blipFill>
            <a:blip r:embed="rId2">
              <a:alphaModFix amt="69000"/>
            </a:blip>
            <a:stretch>
              <a:fillRect/>
            </a:stretch>
          </a:blipFill>
        </p:spPr>
      </p:sp>
      <p:pic>
        <p:nvPicPr>
          <p:cNvPr id="1028" name="Picture 4" descr="Example of an email based phishing attack | Download Scientific Diagram">
            <a:extLst>
              <a:ext uri="{FF2B5EF4-FFF2-40B4-BE49-F238E27FC236}">
                <a16:creationId xmlns:a16="http://schemas.microsoft.com/office/drawing/2014/main" id="{1A19BF65-B5B6-EEBE-D1E1-E7CB6CAE7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831847"/>
            <a:ext cx="13373100" cy="6969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275</Words>
  <Application>Microsoft Office PowerPoint</Application>
  <PresentationFormat>Custom</PresentationFormat>
  <Paragraphs>44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Dynamo Medium</vt:lpstr>
      <vt:lpstr>Montserrat Classic Bold Italics</vt:lpstr>
      <vt:lpstr>Dynamo</vt:lpstr>
      <vt:lpstr>Source Sans Pro</vt:lpstr>
      <vt:lpstr>Montserrat Classic Bold</vt:lpstr>
      <vt:lpstr>system-ui</vt:lpstr>
      <vt:lpstr>Montserrat Classic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Company Profile Presentation</dc:title>
  <cp:lastModifiedBy>duc tran</cp:lastModifiedBy>
  <cp:revision>9</cp:revision>
  <dcterms:created xsi:type="dcterms:W3CDTF">2006-08-16T00:00:00Z</dcterms:created>
  <dcterms:modified xsi:type="dcterms:W3CDTF">2024-05-24T12:42:15Z</dcterms:modified>
  <dc:identifier>DAGESBJkfTI</dc:identifier>
</cp:coreProperties>
</file>